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0" r:id="rId30"/>
  </p:sldMasterIdLst>
  <p:notesMasterIdLst>
    <p:notesMasterId r:id="rId40"/>
  </p:notesMasterIdLst>
  <p:sldIdLst>
    <p:sldId id="256" r:id="rId31"/>
    <p:sldId id="257" r:id="rId32"/>
    <p:sldId id="259" r:id="rId33"/>
    <p:sldId id="260" r:id="rId34"/>
    <p:sldId id="261" r:id="rId35"/>
    <p:sldId id="262" r:id="rId36"/>
    <p:sldId id="263" r:id="rId37"/>
    <p:sldId id="266" r:id="rId38"/>
    <p:sldId id="330" r:id="rId39"/>
  </p:sldIdLst>
  <p:sldSz cx="9144000" cy="5143500" type="screen16x9"/>
  <p:notesSz cx="6858000" cy="9144000"/>
  <p:embeddedFontLst>
    <p:embeddedFont>
      <p:font typeface="Futura LT" panose="020B060402020202020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Futura LT Medium Oblique" panose="020B0604020202020204" charset="0"/>
      <p:italic r:id="rId49"/>
    </p:embeddedFont>
    <p:embeddedFont>
      <p:font typeface="Futura LT Light" panose="020B0604020202020204" charset="0"/>
      <p:regular r:id="rId50"/>
    </p:embeddedFont>
  </p:embeddedFontLst>
  <p:custDataLst>
    <p:tags r:id="rId5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E2B72A9-08C3-42CB-B8DD-49901447C705}">
  <a:tblStyle styleId="{AE2B72A9-08C3-42CB-B8DD-49901447C705}"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5" autoAdjust="0"/>
    <p:restoredTop sz="94660"/>
  </p:normalViewPr>
  <p:slideViewPr>
    <p:cSldViewPr snapToGrid="0" snapToObjects="1">
      <p:cViewPr varScale="1">
        <p:scale>
          <a:sx n="142" d="100"/>
          <a:sy n="142" d="100"/>
        </p:scale>
        <p:origin x="102" y="10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9.xml"/><Relationship Id="rId21" Type="http://schemas.openxmlformats.org/officeDocument/2006/relationships/customXml" Target="../customXml/item21.xml"/><Relationship Id="rId34" Type="http://schemas.openxmlformats.org/officeDocument/2006/relationships/slide" Target="slides/slide4.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1.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Master" Target="slideMasters/slideMaster1.xml"/><Relationship Id="rId35" Type="http://schemas.openxmlformats.org/officeDocument/2006/relationships/slide" Target="slides/slide5.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customXml" Target="../customXml/item8.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font" Target="fonts/font6.fntdata"/><Relationship Id="rId20" Type="http://schemas.openxmlformats.org/officeDocument/2006/relationships/customXml" Target="../customXml/item20.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6.xml"/><Relationship Id="rId4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1pPr>
            <a:lvl2pPr marL="45720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2pPr>
            <a:lvl3pPr marL="91440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3pPr>
            <a:lvl4pPr marL="137160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4pPr>
            <a:lvl5pPr marL="182880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5pPr>
            <a:lvl6pPr marL="228600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6pPr>
            <a:lvl7pPr marL="274320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7pPr>
            <a:lvl8pPr marL="320040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8pPr>
            <a:lvl9pPr marL="365760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9pPr>
          </a:lstStyle>
          <a:p>
            <a:endParaRPr dirty="0"/>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1pPr>
            <a:lvl2pPr marL="45720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2pPr>
            <a:lvl3pPr marL="91440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3pPr>
            <a:lvl4pPr marL="137160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4pPr>
            <a:lvl5pPr marL="182880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5pPr>
            <a:lvl6pPr marL="228600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6pPr>
            <a:lvl7pPr marL="274320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7pPr>
            <a:lvl8pPr marL="320040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8pPr>
            <a:lvl9pPr marL="365760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9pPr>
          </a:lstStyle>
          <a:p>
            <a:endParaRPr dirty="0"/>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1pPr>
            <a:lvl2pPr marL="45720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2pPr>
            <a:lvl3pPr marL="91440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3pPr>
            <a:lvl4pPr marL="137160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4pPr>
            <a:lvl5pPr marL="182880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5pPr>
            <a:lvl6pPr marL="228600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6pPr>
            <a:lvl7pPr marL="274320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7pPr>
            <a:lvl8pPr marL="320040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8pPr>
            <a:lvl9pPr marL="365760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rtl val="0"/>
              </a:defRPr>
            </a:lvl9pPr>
          </a:lstStyle>
          <a:p>
            <a:endParaRPr dirty="0"/>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tl val="0"/>
              </a:rPr>
              <a:t>‹#›</a:t>
            </a:fld>
            <a:endParaRPr lang="en-US" sz="1200" b="0" i="0" u="none" strike="noStrike" cap="none" dirty="0">
              <a:solidFill>
                <a:schemeClr val="dk1"/>
              </a:solidFill>
              <a:latin typeface="Calibri"/>
              <a:ea typeface="Calibri"/>
              <a:cs typeface="Calibri"/>
              <a:sym typeface="Calibri"/>
              <a:rtl val="0"/>
            </a:endParaRPr>
          </a:p>
        </p:txBody>
      </p:sp>
    </p:spTree>
    <p:extLst>
      <p:ext uri="{BB962C8B-B14F-4D97-AF65-F5344CB8AC3E}">
        <p14:creationId xmlns:p14="http://schemas.microsoft.com/office/powerpoint/2010/main" val="4035240481"/>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661286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1724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701361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120" name="Shape 1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44036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135" name="Shape 1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696917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145" name="Shape 1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28972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197345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154694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Shape 95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dirty="0">
              <a:solidFill>
                <a:schemeClr val="dk1"/>
              </a:solidFill>
              <a:latin typeface="Arial"/>
              <a:ea typeface="Arial"/>
              <a:cs typeface="Arial"/>
              <a:sym typeface="Arial"/>
            </a:endParaRPr>
          </a:p>
        </p:txBody>
      </p:sp>
      <p:sp>
        <p:nvSpPr>
          <p:cNvPr id="957" name="Shape 9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79133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317723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4137365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836320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marL="457200" indent="0">
              <a:buFontTx/>
              <a:buNone/>
              <a:defRPr>
                <a:solidFill>
                  <a:schemeClr val="tx1">
                    <a:lumMod val="65000"/>
                    <a:lumOff val="35000"/>
                  </a:schemeClr>
                </a:solidFill>
              </a:defRPr>
            </a:lvl2pPr>
            <a:lvl3pPr marL="914400" indent="0">
              <a:buFontTx/>
              <a:buNone/>
              <a:defRPr>
                <a:solidFill>
                  <a:schemeClr val="tx1">
                    <a:lumMod val="65000"/>
                    <a:lumOff val="35000"/>
                  </a:schemeClr>
                </a:solidFill>
              </a:defRPr>
            </a:lvl3pPr>
            <a:lvl4pPr marL="1371600" indent="0">
              <a:buFontTx/>
              <a:buNone/>
              <a:defRPr>
                <a:solidFill>
                  <a:schemeClr val="tx1">
                    <a:lumMod val="65000"/>
                    <a:lumOff val="35000"/>
                  </a:schemeClr>
                </a:solidFill>
              </a:defRPr>
            </a:lvl4pPr>
            <a:lvl5pPr marL="1828800" indent="0">
              <a:buFontTx/>
              <a:buNone/>
              <a:defRPr sz="700">
                <a:solidFill>
                  <a:schemeClr val="tx1">
                    <a:lumMod val="65000"/>
                    <a:lumOff val="35000"/>
                  </a:schemeClr>
                </a:solidFill>
                <a:latin typeface="Futura LT Medium Obliqu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IE"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824507783"/>
      </p:ext>
    </p:extLst>
  </p:cSld>
  <p:clrMapOvr>
    <a:masterClrMapping/>
  </p:clrMapOvr>
  <p:timing>
    <p:tnLst>
      <p:par>
        <p:cTn id="1" dur="indefinite" restart="never" nodeType="tmRoot"/>
      </p:par>
    </p:tnLst>
  </p:timing>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IE" dirty="0"/>
          </a:p>
        </p:txBody>
      </p:sp>
      <p:sp>
        <p:nvSpPr>
          <p:cNvPr id="5" name="Footer Placeholder 4"/>
          <p:cNvSpPr>
            <a:spLocks noGrp="1"/>
          </p:cNvSpPr>
          <p:nvPr>
            <p:ph type="ftr" sz="quarter" idx="11"/>
          </p:nvPr>
        </p:nvSpPr>
        <p:spPr/>
        <p:txBody>
          <a:bodyPr/>
          <a:lstStyle/>
          <a:p>
            <a:endParaRPr lang="en-IE" dirty="0"/>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53562410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2008372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IE" dirty="0"/>
          </a:p>
        </p:txBody>
      </p:sp>
      <p:sp>
        <p:nvSpPr>
          <p:cNvPr id="8" name="Footer Placeholder 7"/>
          <p:cNvSpPr>
            <a:spLocks noGrp="1"/>
          </p:cNvSpPr>
          <p:nvPr>
            <p:ph type="ftr" sz="quarter" idx="11"/>
          </p:nvPr>
        </p:nvSpPr>
        <p:spPr/>
        <p:txBody>
          <a:bodyPr/>
          <a:lstStyle/>
          <a:p>
            <a:endParaRPr lang="en-IE" dirty="0"/>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38696961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IE" dirty="0"/>
          </a:p>
        </p:txBody>
      </p:sp>
      <p:sp>
        <p:nvSpPr>
          <p:cNvPr id="4" name="Footer Placeholder 3"/>
          <p:cNvSpPr>
            <a:spLocks noGrp="1"/>
          </p:cNvSpPr>
          <p:nvPr>
            <p:ph type="ftr" sz="quarter" idx="11"/>
          </p:nvPr>
        </p:nvSpPr>
        <p:spPr/>
        <p:txBody>
          <a:bodyPr/>
          <a:lstStyle/>
          <a:p>
            <a:endParaRPr lang="en-IE" dirty="0"/>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3341262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IE"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3671773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2253876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IE" dirty="0"/>
          </a:p>
        </p:txBody>
      </p:sp>
      <p:sp>
        <p:nvSpPr>
          <p:cNvPr id="6" name="Footer Placeholder 5"/>
          <p:cNvSpPr>
            <a:spLocks noGrp="1"/>
          </p:cNvSpPr>
          <p:nvPr>
            <p:ph type="ftr" sz="quarter" idx="11"/>
          </p:nvPr>
        </p:nvSpPr>
        <p:spPr/>
        <p:txBody>
          <a:bodyPr/>
          <a:lstStyle/>
          <a:p>
            <a:endParaRPr lang="en-IE" dirty="0"/>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156405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70562"/>
            <a:ext cx="8229600" cy="85725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036117"/>
            <a:ext cx="8229600" cy="199354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Rockwell Std"/>
              </a:defRPr>
            </a:lvl1pPr>
          </a:lstStyle>
          <a:p>
            <a:endParaRPr lang="en-IE"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Rockwell Std"/>
              </a:defRPr>
            </a:lvl1pPr>
          </a:lstStyle>
          <a:p>
            <a:r>
              <a:rPr lang="en-US" dirty="0" smtClean="0"/>
              <a:t>TQS training templates test</a:t>
            </a:r>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latin typeface="Rockwell Std"/>
              </a:defRPr>
            </a:lvl1p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smtClean="0">
                <a:solidFill>
                  <a:srgbClr val="888888"/>
                </a:solidFill>
                <a:latin typeface="Rokkitt"/>
                <a:ea typeface="Rokkitt"/>
                <a:cs typeface="Rokkitt"/>
                <a:sym typeface="Rokkitt"/>
                <a:rtl val="0"/>
              </a:rPr>
              <a:t>‹#›</a:t>
            </a:fld>
            <a:endParaRPr lang="en-US" sz="900" b="0" i="0" u="none" strike="noStrike" cap="none" dirty="0">
              <a:solidFill>
                <a:srgbClr val="888888"/>
              </a:solidFill>
              <a:latin typeface="Rokkitt"/>
              <a:ea typeface="Rokkitt"/>
              <a:cs typeface="Rokkitt"/>
              <a:sym typeface="Rokkitt"/>
              <a:rtl val="0"/>
            </a:endParaRPr>
          </a:p>
        </p:txBody>
      </p:sp>
    </p:spTree>
    <p:extLst>
      <p:ext uri="{BB962C8B-B14F-4D97-AF65-F5344CB8AC3E}">
        <p14:creationId xmlns:p14="http://schemas.microsoft.com/office/powerpoint/2010/main" val="20581197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ftr="0" dt="0"/>
  <p:txStyles>
    <p:titleStyle>
      <a:lvl1pPr algn="l" defTabSz="457200" rtl="0" eaLnBrk="1" latinLnBrk="0" hangingPunct="1">
        <a:spcBef>
          <a:spcPct val="0"/>
        </a:spcBef>
        <a:buNone/>
        <a:defRPr sz="4400" kern="1200">
          <a:solidFill>
            <a:schemeClr val="tx1">
              <a:lumMod val="50000"/>
              <a:lumOff val="50000"/>
            </a:schemeClr>
          </a:solidFill>
          <a:latin typeface="Rockwell Std Light"/>
          <a:ea typeface="+mj-ea"/>
          <a:cs typeface="+mj-cs"/>
        </a:defRPr>
      </a:lvl1pPr>
    </p:titleStyle>
    <p:bodyStyle>
      <a:lvl1pPr marL="0" indent="0" algn="l" defTabSz="457200" rtl="0" eaLnBrk="1" latinLnBrk="0" hangingPunct="1">
        <a:spcBef>
          <a:spcPct val="20000"/>
        </a:spcBef>
        <a:buFontTx/>
        <a:buNone/>
        <a:defRPr sz="1600" b="1" i="0" kern="1200" baseline="0">
          <a:solidFill>
            <a:schemeClr val="accent1">
              <a:lumMod val="60000"/>
              <a:lumOff val="40000"/>
            </a:schemeClr>
          </a:solidFill>
          <a:latin typeface="Futura LT"/>
          <a:ea typeface="+mn-ea"/>
          <a:cs typeface="+mn-cs"/>
        </a:defRPr>
      </a:lvl1pPr>
      <a:lvl2pPr marL="742950" indent="-285750" algn="l" defTabSz="457200" rtl="0" eaLnBrk="1" latinLnBrk="0" hangingPunct="1">
        <a:spcBef>
          <a:spcPct val="20000"/>
        </a:spcBef>
        <a:buFont typeface="Arial"/>
        <a:buChar char="–"/>
        <a:defRPr sz="1400" b="0" i="0" kern="1200">
          <a:solidFill>
            <a:schemeClr val="tx2">
              <a:lumMod val="75000"/>
            </a:schemeClr>
          </a:solidFill>
          <a:latin typeface="Futura LT Light"/>
          <a:ea typeface="+mn-ea"/>
          <a:cs typeface="+mn-cs"/>
        </a:defRPr>
      </a:lvl2pPr>
      <a:lvl3pPr marL="1143000" indent="-228600" algn="l" defTabSz="457200" rtl="0" eaLnBrk="1" latinLnBrk="0" hangingPunct="1">
        <a:spcBef>
          <a:spcPct val="20000"/>
        </a:spcBef>
        <a:buFont typeface="Arial"/>
        <a:buChar char="•"/>
        <a:defRPr sz="900" kern="1200">
          <a:solidFill>
            <a:schemeClr val="tx1"/>
          </a:solidFill>
          <a:latin typeface="Futura LT Medium Oblique"/>
          <a:ea typeface="+mn-ea"/>
          <a:cs typeface="+mn-cs"/>
        </a:defRPr>
      </a:lvl3pPr>
      <a:lvl4pPr marL="1600200" indent="-228600" algn="l" defTabSz="457200" rtl="0" eaLnBrk="1" latinLnBrk="0" hangingPunct="1">
        <a:spcBef>
          <a:spcPct val="20000"/>
        </a:spcBef>
        <a:buFont typeface="Arial"/>
        <a:buChar char="–"/>
        <a:defRPr sz="900" kern="1200">
          <a:solidFill>
            <a:schemeClr val="tx1"/>
          </a:solidFill>
          <a:latin typeface="Futura LT Medium Oblique"/>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4.xml"/><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4.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notesSlide" Target="../notesSlides/notesSlide8.xml"/><Relationship Id="rId21" Type="http://schemas.openxmlformats.org/officeDocument/2006/relationships/image" Target="../media/image31.png"/><Relationship Id="rId34" Type="http://schemas.openxmlformats.org/officeDocument/2006/relationships/image" Target="../media/image44.png"/><Relationship Id="rId7" Type="http://schemas.openxmlformats.org/officeDocument/2006/relationships/image" Target="../media/image4.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2" Type="http://schemas.openxmlformats.org/officeDocument/2006/relationships/slideLayout" Target="../slideLayouts/slideLayout1.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png"/><Relationship Id="rId1" Type="http://schemas.openxmlformats.org/officeDocument/2006/relationships/tags" Target="../tags/tag9.xml"/><Relationship Id="rId6" Type="http://schemas.openxmlformats.org/officeDocument/2006/relationships/image" Target="../media/image18.png"/><Relationship Id="rId11" Type="http://schemas.openxmlformats.org/officeDocument/2006/relationships/image" Target="../media/image21.png"/><Relationship Id="rId24" Type="http://schemas.openxmlformats.org/officeDocument/2006/relationships/image" Target="../media/image34.png"/><Relationship Id="rId32" Type="http://schemas.openxmlformats.org/officeDocument/2006/relationships/image" Target="../media/image42.png"/><Relationship Id="rId5" Type="http://schemas.openxmlformats.org/officeDocument/2006/relationships/image" Target="../media/image17.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image" Target="../media/image16.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8"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45.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79" name="Shape 79"/>
          <p:cNvPicPr preferRelativeResize="0"/>
          <p:nvPr/>
        </p:nvPicPr>
        <p:blipFill rotWithShape="1">
          <a:blip r:embed="rId4">
            <a:alphaModFix amt="50000"/>
          </a:blip>
          <a:srcRect/>
          <a:stretch/>
        </p:blipFill>
        <p:spPr>
          <a:xfrm>
            <a:off x="2175014" y="0"/>
            <a:ext cx="9144000" cy="5143499"/>
          </a:xfrm>
          <a:prstGeom prst="rect">
            <a:avLst/>
          </a:prstGeom>
          <a:noFill/>
          <a:ln>
            <a:noFill/>
          </a:ln>
        </p:spPr>
      </p:pic>
      <p:pic>
        <p:nvPicPr>
          <p:cNvPr id="80" name="Shape 80"/>
          <p:cNvPicPr preferRelativeResize="0"/>
          <p:nvPr/>
        </p:nvPicPr>
        <p:blipFill rotWithShape="1">
          <a:blip r:embed="rId5">
            <a:alphaModFix/>
          </a:blip>
          <a:srcRect/>
          <a:stretch/>
        </p:blipFill>
        <p:spPr>
          <a:xfrm>
            <a:off x="201856" y="1228749"/>
            <a:ext cx="7098803" cy="3993077"/>
          </a:xfrm>
          <a:prstGeom prst="rect">
            <a:avLst/>
          </a:prstGeom>
          <a:noFill/>
          <a:ln>
            <a:noFill/>
          </a:ln>
        </p:spPr>
      </p:pic>
      <p:pic>
        <p:nvPicPr>
          <p:cNvPr id="81" name="Shape 81"/>
          <p:cNvPicPr preferRelativeResize="0"/>
          <p:nvPr/>
        </p:nvPicPr>
        <p:blipFill rotWithShape="1">
          <a:blip r:embed="rId6">
            <a:alphaModFix/>
          </a:blip>
          <a:srcRect/>
          <a:stretch/>
        </p:blipFill>
        <p:spPr>
          <a:xfrm>
            <a:off x="7526915" y="246117"/>
            <a:ext cx="1049686" cy="237737"/>
          </a:xfrm>
          <a:prstGeom prst="rect">
            <a:avLst/>
          </a:prstGeom>
          <a:noFill/>
          <a:ln>
            <a:noFill/>
          </a:ln>
        </p:spPr>
      </p:pic>
      <p:pic>
        <p:nvPicPr>
          <p:cNvPr id="82" name="Shape 82"/>
          <p:cNvPicPr preferRelativeResize="0"/>
          <p:nvPr/>
        </p:nvPicPr>
        <p:blipFill>
          <a:blip r:embed="rId7">
            <a:extLst>
              <a:ext uri="{28A0092B-C50C-407E-A947-70E740481C1C}">
                <a14:useLocalDpi xmlns:a14="http://schemas.microsoft.com/office/drawing/2010/main" val="0"/>
              </a:ext>
            </a:extLst>
          </a:blip>
          <a:stretch>
            <a:fillRect/>
          </a:stretch>
        </p:blipFill>
        <p:spPr>
          <a:xfrm>
            <a:off x="430652" y="716775"/>
            <a:ext cx="1103621" cy="814282"/>
          </a:xfrm>
          <a:prstGeom prst="rect">
            <a:avLst/>
          </a:prstGeom>
          <a:noFill/>
          <a:ln>
            <a:noFill/>
          </a:ln>
        </p:spPr>
      </p:pic>
      <p:pic>
        <p:nvPicPr>
          <p:cNvPr id="83" name="Shape 83"/>
          <p:cNvPicPr preferRelativeResize="0"/>
          <p:nvPr/>
        </p:nvPicPr>
        <p:blipFill rotWithShape="1">
          <a:blip r:embed="rId5">
            <a:alphaModFix/>
          </a:blip>
          <a:srcRect/>
          <a:stretch/>
        </p:blipFill>
        <p:spPr>
          <a:xfrm>
            <a:off x="565729" y="161631"/>
            <a:ext cx="841536" cy="473363"/>
          </a:xfrm>
          <a:prstGeom prst="rect">
            <a:avLst/>
          </a:prstGeom>
          <a:noFill/>
          <a:ln>
            <a:noFill/>
          </a:ln>
        </p:spPr>
      </p:pic>
      <p:sp>
        <p:nvSpPr>
          <p:cNvPr id="84" name="Shape 84"/>
          <p:cNvSpPr txBox="1"/>
          <p:nvPr/>
        </p:nvSpPr>
        <p:spPr>
          <a:xfrm>
            <a:off x="457200" y="1393379"/>
            <a:ext cx="3847201" cy="96789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2200" b="0" i="0" u="none" strike="noStrike" cap="none" dirty="0">
                <a:solidFill>
                  <a:srgbClr val="2A8DCD"/>
                </a:solidFill>
                <a:latin typeface="Rokkitt"/>
                <a:ea typeface="Rokkitt"/>
                <a:cs typeface="Rokkitt"/>
                <a:sym typeface="Rokkitt"/>
                <a:rtl val="0"/>
              </a:rPr>
              <a:t> </a:t>
            </a:r>
          </a:p>
          <a:p>
            <a:pPr marL="0" marR="0" lvl="0" indent="0" algn="l" rtl="0">
              <a:lnSpc>
                <a:spcPct val="100000"/>
              </a:lnSpc>
              <a:spcBef>
                <a:spcPts val="0"/>
              </a:spcBef>
              <a:spcAft>
                <a:spcPts val="0"/>
              </a:spcAft>
              <a:buClr>
                <a:srgbClr val="7F7F7F"/>
              </a:buClr>
              <a:buSzPct val="25000"/>
              <a:buFont typeface="Rokkitt"/>
              <a:buNone/>
            </a:pPr>
            <a:r>
              <a:rPr lang="en-US" sz="2200" b="0" i="0" u="none" strike="noStrike" cap="none" dirty="0">
                <a:solidFill>
                  <a:srgbClr val="2A8DCD"/>
                </a:solidFill>
                <a:latin typeface="Rokkitt"/>
                <a:ea typeface="Rokkitt"/>
                <a:cs typeface="Rokkitt"/>
                <a:sym typeface="Rokkitt"/>
                <a:rtl val="0"/>
              </a:rPr>
              <a:t>Livepoint Overview</a:t>
            </a:r>
          </a:p>
          <a:p>
            <a:pPr marL="0" marR="0" lvl="0" indent="0" algn="l" rtl="0">
              <a:lnSpc>
                <a:spcPct val="100000"/>
              </a:lnSpc>
              <a:spcBef>
                <a:spcPts val="0"/>
              </a:spcBef>
              <a:spcAft>
                <a:spcPts val="0"/>
              </a:spcAft>
              <a:buClr>
                <a:srgbClr val="7F7F7F"/>
              </a:buClr>
              <a:buSzPct val="25000"/>
              <a:buFont typeface="Rokkitt"/>
              <a:buNone/>
            </a:pPr>
            <a:r>
              <a:rPr lang="en-US" sz="2200" b="0" i="0" u="none" strike="noStrike" cap="none" dirty="0">
                <a:solidFill>
                  <a:srgbClr val="2A8DCD"/>
                </a:solidFill>
                <a:latin typeface="Rokkitt"/>
                <a:ea typeface="Rokkitt"/>
                <a:cs typeface="Rokkitt"/>
                <a:sym typeface="Rokkitt"/>
                <a:rtl val="0"/>
              </a:rPr>
              <a:t> </a:t>
            </a:r>
          </a:p>
        </p:txBody>
      </p:sp>
    </p:spTree>
    <p:custDataLst>
      <p:tags r:id="rId1"/>
    </p:custDataLst>
  </p:cSld>
  <p:clrMapOvr>
    <a:masterClrMapping/>
  </p:clrMapOvr>
  <p:transition spd="slow" advClick="0" advTm="5000">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p:nvPr/>
        </p:nvSpPr>
        <p:spPr>
          <a:xfrm>
            <a:off x="457200" y="964150"/>
            <a:ext cx="8229600"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4400" b="0" i="0" u="none" strike="noStrike" cap="none" dirty="0">
                <a:solidFill>
                  <a:srgbClr val="2A8DCD"/>
                </a:solidFill>
                <a:latin typeface="Rokkitt"/>
                <a:ea typeface="Rokkitt"/>
                <a:cs typeface="Rokkitt"/>
                <a:sym typeface="Rokkitt"/>
                <a:rtl val="0"/>
              </a:rPr>
              <a:t>Introduction</a:t>
            </a:r>
          </a:p>
        </p:txBody>
      </p:sp>
      <p:sp>
        <p:nvSpPr>
          <p:cNvPr id="90" name="Shape 90"/>
          <p:cNvSpPr txBox="1"/>
          <p:nvPr/>
        </p:nvSpPr>
        <p:spPr>
          <a:xfrm>
            <a:off x="4497657" y="3728423"/>
            <a:ext cx="4138746" cy="480721"/>
          </a:xfrm>
          <a:prstGeom prst="rect">
            <a:avLst/>
          </a:prstGeom>
          <a:noFill/>
          <a:ln>
            <a:noFill/>
          </a:ln>
        </p:spPr>
        <p:txBody>
          <a:bodyPr lIns="91425" tIns="45700" rIns="91425" bIns="45700" anchor="t" anchorCtr="0">
            <a:noAutofit/>
          </a:bodyPr>
          <a:lstStyle/>
          <a:p>
            <a:pPr marL="0" marR="0" lvl="0" indent="0" algn="r" rtl="0">
              <a:lnSpc>
                <a:spcPct val="90000"/>
              </a:lnSpc>
              <a:spcBef>
                <a:spcPts val="0"/>
              </a:spcBef>
              <a:spcAft>
                <a:spcPts val="0"/>
              </a:spcAft>
              <a:buClr>
                <a:srgbClr val="8CB3E3"/>
              </a:buClr>
              <a:buSzPct val="25000"/>
              <a:buFont typeface="Carme"/>
              <a:buNone/>
            </a:pPr>
            <a:r>
              <a:rPr lang="en-US" sz="1600" b="1" i="0" u="none" strike="noStrike" cap="none" dirty="0">
                <a:solidFill>
                  <a:srgbClr val="2A8DCD"/>
                </a:solidFill>
                <a:latin typeface="Carme"/>
                <a:ea typeface="Carme"/>
                <a:cs typeface="Carme"/>
                <a:sym typeface="Carme"/>
                <a:rtl val="0"/>
              </a:rPr>
              <a:t>OSIsoft Partner</a:t>
            </a:r>
          </a:p>
          <a:p>
            <a:pPr marL="0" marR="0" lvl="0" indent="0" algn="r" rtl="0">
              <a:lnSpc>
                <a:spcPct val="90000"/>
              </a:lnSpc>
              <a:spcBef>
                <a:spcPts val="160"/>
              </a:spcBef>
              <a:spcAft>
                <a:spcPts val="0"/>
              </a:spcAft>
              <a:buClr>
                <a:srgbClr val="8CB3E3"/>
              </a:buClr>
              <a:buSzPct val="25000"/>
              <a:buFont typeface="Carme"/>
              <a:buNone/>
            </a:pPr>
            <a:r>
              <a:rPr lang="en-US" sz="800" b="1" i="0" u="none" strike="noStrike" cap="none" dirty="0">
                <a:solidFill>
                  <a:srgbClr val="2A8DCD"/>
                </a:solidFill>
                <a:latin typeface="Carme"/>
                <a:ea typeface="Carme"/>
                <a:cs typeface="Carme"/>
                <a:sym typeface="Carme"/>
                <a:rtl val="0"/>
              </a:rPr>
              <a:t>See http://partners.osisoft.com</a:t>
            </a:r>
          </a:p>
        </p:txBody>
      </p:sp>
      <p:sp>
        <p:nvSpPr>
          <p:cNvPr id="91" name="Shape 91"/>
          <p:cNvSpPr txBox="1"/>
          <p:nvPr/>
        </p:nvSpPr>
        <p:spPr>
          <a:xfrm>
            <a:off x="457200" y="2189292"/>
            <a:ext cx="3755742" cy="189282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7F7F7F"/>
              </a:buClr>
              <a:buSzPct val="25000"/>
              <a:buFont typeface="Carme"/>
              <a:buNone/>
            </a:pPr>
            <a:r>
              <a:rPr lang="en-US" sz="1200" b="1" i="0" u="none" strike="noStrike" cap="none" dirty="0">
                <a:solidFill>
                  <a:srgbClr val="7F7F7F"/>
                </a:solidFill>
                <a:latin typeface="Carme"/>
                <a:ea typeface="Carme"/>
                <a:cs typeface="Carme"/>
                <a:sym typeface="Carme"/>
                <a:rtl val="0"/>
              </a:rPr>
              <a:t>We provide our clients with an independent, secure, and scalable platform for complex real-time and historical analysis of their business and process data. Using our universal thin client interface, customers can view and analyze their data regardless of source type, data type or physical location of their storage systems.</a:t>
            </a:r>
          </a:p>
          <a:p>
            <a:pPr marL="0" marR="0" lvl="0" indent="0" algn="l" rtl="0">
              <a:lnSpc>
                <a:spcPct val="100000"/>
              </a:lnSpc>
              <a:spcBef>
                <a:spcPts val="0"/>
              </a:spcBef>
              <a:spcAft>
                <a:spcPts val="0"/>
              </a:spcAft>
              <a:buClr>
                <a:srgbClr val="000000"/>
              </a:buClr>
              <a:buFont typeface="Arial"/>
              <a:buNone/>
            </a:pPr>
            <a:endParaRPr sz="900" b="1" i="0" u="none" strike="noStrike" cap="none" dirty="0">
              <a:solidFill>
                <a:srgbClr val="A5A5A5"/>
              </a:solidFill>
              <a:latin typeface="Carme"/>
              <a:ea typeface="Carme"/>
              <a:cs typeface="Carme"/>
              <a:sym typeface="Carme"/>
              <a:rtl val="0"/>
            </a:endParaRPr>
          </a:p>
        </p:txBody>
      </p:sp>
      <p:pic>
        <p:nvPicPr>
          <p:cNvPr id="92" name="Shape 92"/>
          <p:cNvPicPr preferRelativeResize="0"/>
          <p:nvPr/>
        </p:nvPicPr>
        <p:blipFill rotWithShape="1">
          <a:blip r:embed="rId4">
            <a:alphaModFix/>
          </a:blip>
          <a:srcRect/>
          <a:stretch/>
        </p:blipFill>
        <p:spPr>
          <a:xfrm>
            <a:off x="4775148" y="1253225"/>
            <a:ext cx="3823045" cy="865863"/>
          </a:xfrm>
          <a:prstGeom prst="rect">
            <a:avLst/>
          </a:prstGeom>
          <a:noFill/>
          <a:ln>
            <a:noFill/>
          </a:ln>
        </p:spPr>
      </p:pic>
      <p:sp>
        <p:nvSpPr>
          <p:cNvPr id="93" name="Shape 93"/>
          <p:cNvSpPr txBox="1"/>
          <p:nvPr/>
        </p:nvSpPr>
        <p:spPr>
          <a:xfrm>
            <a:off x="469472" y="1779510"/>
            <a:ext cx="4138746" cy="48072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8CB3E3"/>
              </a:buClr>
              <a:buSzPct val="25000"/>
              <a:buFont typeface="Carme"/>
              <a:buNone/>
            </a:pPr>
            <a:r>
              <a:rPr lang="en-US" sz="1600" b="1" i="0" u="none" strike="noStrike" cap="none" dirty="0">
                <a:solidFill>
                  <a:srgbClr val="2A8DCD"/>
                </a:solidFill>
                <a:latin typeface="Carme"/>
                <a:ea typeface="Carme"/>
                <a:cs typeface="Carme"/>
                <a:sym typeface="Carme"/>
                <a:rtl val="0"/>
              </a:rPr>
              <a:t>Mirabo Systems.</a:t>
            </a:r>
          </a:p>
        </p:txBody>
      </p:sp>
      <p:sp>
        <p:nvSpPr>
          <p:cNvPr id="94" name="Shape 94"/>
          <p:cNvSpPr txBox="1"/>
          <p:nvPr/>
        </p:nvSpPr>
        <p:spPr>
          <a:xfrm>
            <a:off x="7189738" y="3387085"/>
            <a:ext cx="2431735" cy="2308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A6A6A6"/>
              </a:buClr>
              <a:buSzPct val="25000"/>
              <a:buFont typeface="Rokkitt"/>
              <a:buNone/>
            </a:pPr>
            <a:r>
              <a:rPr lang="en-US" sz="900" b="0" i="0" u="none" strike="noStrike" cap="none" dirty="0">
                <a:solidFill>
                  <a:srgbClr val="A6A6A6"/>
                </a:solidFill>
                <a:latin typeface="Rokkitt"/>
                <a:ea typeface="Rokkitt"/>
                <a:cs typeface="Rokkitt"/>
                <a:sym typeface="Rokkitt"/>
                <a:rtl val="0"/>
              </a:rPr>
              <a:t>GLOBAL DISTRIBUTOR</a:t>
            </a:r>
          </a:p>
        </p:txBody>
      </p:sp>
      <p:pic>
        <p:nvPicPr>
          <p:cNvPr id="95" name="Shape 95"/>
          <p:cNvPicPr preferRelativeResize="0"/>
          <p:nvPr/>
        </p:nvPicPr>
        <p:blipFill rotWithShape="1">
          <a:blip r:embed="rId4">
            <a:alphaModFix/>
          </a:blip>
          <a:srcRect/>
          <a:stretch/>
        </p:blipFill>
        <p:spPr>
          <a:xfrm>
            <a:off x="7526915" y="246117"/>
            <a:ext cx="1049686" cy="237737"/>
          </a:xfrm>
          <a:prstGeom prst="rect">
            <a:avLst/>
          </a:prstGeom>
          <a:noFill/>
          <a:ln>
            <a:noFill/>
          </a:ln>
        </p:spPr>
      </p:pic>
      <p:pic>
        <p:nvPicPr>
          <p:cNvPr id="96" name="Shape 96"/>
          <p:cNvPicPr preferRelativeResize="0"/>
          <p:nvPr/>
        </p:nvPicPr>
        <p:blipFill>
          <a:blip r:embed="rId5">
            <a:extLst>
              <a:ext uri="{28A0092B-C50C-407E-A947-70E740481C1C}">
                <a14:useLocalDpi xmlns:a14="http://schemas.microsoft.com/office/drawing/2010/main" val="0"/>
              </a:ext>
            </a:extLst>
          </a:blip>
          <a:stretch>
            <a:fillRect/>
          </a:stretch>
        </p:blipFill>
        <p:spPr>
          <a:xfrm>
            <a:off x="7333307" y="2361391"/>
            <a:ext cx="1335382" cy="985281"/>
          </a:xfrm>
          <a:prstGeom prst="rect">
            <a:avLst/>
          </a:prstGeom>
          <a:noFill/>
          <a:ln>
            <a:noFill/>
          </a:ln>
        </p:spPr>
      </p:pic>
      <p:pic>
        <p:nvPicPr>
          <p:cNvPr id="97" name="Shape 97"/>
          <p:cNvPicPr preferRelativeResize="0"/>
          <p:nvPr/>
        </p:nvPicPr>
        <p:blipFill rotWithShape="1">
          <a:blip r:embed="rId6">
            <a:alphaModFix/>
          </a:blip>
          <a:srcRect/>
          <a:stretch/>
        </p:blipFill>
        <p:spPr>
          <a:xfrm>
            <a:off x="565729" y="161631"/>
            <a:ext cx="841536" cy="473363"/>
          </a:xfrm>
          <a:prstGeom prst="rect">
            <a:avLst/>
          </a:prstGeom>
          <a:noFill/>
          <a:ln>
            <a:noFill/>
          </a:ln>
        </p:spPr>
      </p:pic>
    </p:spTree>
    <p:custDataLst>
      <p:tags r:id="rId1"/>
    </p:custDataLst>
  </p:cSld>
  <p:clrMapOvr>
    <a:masterClrMapping/>
  </p:clrMapOvr>
  <p:transition spd="slow" advClick="0" advTm="2000">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Shape 109"/>
          <p:cNvPicPr preferRelativeResize="0"/>
          <p:nvPr/>
        </p:nvPicPr>
        <p:blipFill rotWithShape="1">
          <a:blip r:embed="rId4">
            <a:alphaModFix/>
          </a:blip>
          <a:srcRect/>
          <a:stretch/>
        </p:blipFill>
        <p:spPr>
          <a:xfrm>
            <a:off x="7526915" y="246117"/>
            <a:ext cx="1049686" cy="237737"/>
          </a:xfrm>
          <a:prstGeom prst="rect">
            <a:avLst/>
          </a:prstGeom>
          <a:noFill/>
          <a:ln>
            <a:noFill/>
          </a:ln>
        </p:spPr>
      </p:pic>
      <p:pic>
        <p:nvPicPr>
          <p:cNvPr id="110" name="Shape 110"/>
          <p:cNvPicPr preferRelativeResize="0"/>
          <p:nvPr/>
        </p:nvPicPr>
        <p:blipFill rotWithShape="1">
          <a:blip r:embed="rId5">
            <a:alphaModFix/>
          </a:blip>
          <a:srcRect/>
          <a:stretch/>
        </p:blipFill>
        <p:spPr>
          <a:xfrm>
            <a:off x="565729" y="161631"/>
            <a:ext cx="841536" cy="473363"/>
          </a:xfrm>
          <a:prstGeom prst="rect">
            <a:avLst/>
          </a:prstGeom>
          <a:noFill/>
          <a:ln>
            <a:noFill/>
          </a:ln>
        </p:spPr>
      </p:pic>
      <p:sp>
        <p:nvSpPr>
          <p:cNvPr id="111" name="Shape 111"/>
          <p:cNvSpPr/>
          <p:nvPr/>
        </p:nvSpPr>
        <p:spPr>
          <a:xfrm>
            <a:off x="512522" y="1106558"/>
            <a:ext cx="1730202" cy="155427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01. Html5 </a:t>
            </a:r>
            <a:br>
              <a:rPr lang="en-US" sz="1800" b="0" i="0" u="none" strike="noStrike" cap="none" dirty="0">
                <a:solidFill>
                  <a:srgbClr val="2A8DCD"/>
                </a:solidFill>
                <a:latin typeface="Rokkitt"/>
                <a:ea typeface="Rokkitt"/>
                <a:cs typeface="Rokkitt"/>
                <a:sym typeface="Rokkitt"/>
                <a:rtl val="0"/>
              </a:rPr>
            </a:br>
            <a:r>
              <a:rPr lang="en-US" sz="1800" b="0" i="0" u="none" strike="noStrike" cap="none" dirty="0">
                <a:solidFill>
                  <a:srgbClr val="2A8DCD"/>
                </a:solidFill>
                <a:latin typeface="Rokkitt"/>
                <a:ea typeface="Rokkitt"/>
                <a:cs typeface="Rokkitt"/>
                <a:sym typeface="Rokkitt"/>
                <a:rtl val="0"/>
              </a:rPr>
              <a:t>Platform</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Develop Once, Deploy everywhere. No additional costs to deploy to iPhone, iPad, Android, Microsoft phone platforms. No proprietary apps needed!</a:t>
            </a:r>
          </a:p>
        </p:txBody>
      </p:sp>
      <p:sp>
        <p:nvSpPr>
          <p:cNvPr id="112" name="Shape 112"/>
          <p:cNvSpPr/>
          <p:nvPr/>
        </p:nvSpPr>
        <p:spPr>
          <a:xfrm>
            <a:off x="2689007" y="1111429"/>
            <a:ext cx="1593800" cy="127727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02. IIS </a:t>
            </a:r>
            <a:br>
              <a:rPr lang="en-US" sz="1800" b="0" i="0" u="none" strike="noStrike" cap="none" dirty="0">
                <a:solidFill>
                  <a:srgbClr val="2A8DCD"/>
                </a:solidFill>
                <a:latin typeface="Rokkitt"/>
                <a:ea typeface="Rokkitt"/>
                <a:cs typeface="Rokkitt"/>
                <a:sym typeface="Rokkitt"/>
                <a:rtl val="0"/>
              </a:rPr>
            </a:br>
            <a:r>
              <a:rPr lang="en-US" sz="1800" b="0" i="0" u="none" strike="noStrike" cap="none" dirty="0">
                <a:solidFill>
                  <a:srgbClr val="2A8DCD"/>
                </a:solidFill>
                <a:latin typeface="Rokkitt"/>
                <a:ea typeface="Rokkitt"/>
                <a:cs typeface="Rokkitt"/>
                <a:sym typeface="Rokkitt"/>
                <a:rtl val="0"/>
              </a:rPr>
              <a:t>Integration</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Enterprise platform plus single sign-on make this a robust and convenient application</a:t>
            </a:r>
          </a:p>
        </p:txBody>
      </p:sp>
      <p:sp>
        <p:nvSpPr>
          <p:cNvPr id="113" name="Shape 113"/>
          <p:cNvSpPr/>
          <p:nvPr/>
        </p:nvSpPr>
        <p:spPr>
          <a:xfrm>
            <a:off x="4890771" y="1116299"/>
            <a:ext cx="1749611" cy="141577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03. Scalable Architecture</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Including automated load balancing across horizontal/vertical architecture providing much improved performance and reliability.</a:t>
            </a:r>
          </a:p>
        </p:txBody>
      </p:sp>
      <p:sp>
        <p:nvSpPr>
          <p:cNvPr id="114" name="Shape 114"/>
          <p:cNvSpPr/>
          <p:nvPr/>
        </p:nvSpPr>
        <p:spPr>
          <a:xfrm>
            <a:off x="503889" y="2821475"/>
            <a:ext cx="2063085" cy="113877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05. Enterprise SLA &amp; NOC offering</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Including proactive monitoring, engineered supportability, user </a:t>
            </a:r>
            <a:r>
              <a:rPr lang="en-US" sz="900" b="1" i="0" u="none" strike="noStrike" cap="none" dirty="0" smtClean="0">
                <a:solidFill>
                  <a:srgbClr val="7F7F7F"/>
                </a:solidFill>
                <a:latin typeface="Carme"/>
                <a:ea typeface="Carme"/>
                <a:cs typeface="Carme"/>
                <a:sym typeface="Carme"/>
                <a:rtl val="0"/>
              </a:rPr>
              <a:t>behavior </a:t>
            </a:r>
            <a:r>
              <a:rPr lang="en-US" sz="900" b="1" i="0" u="none" strike="noStrike" cap="none" dirty="0">
                <a:solidFill>
                  <a:srgbClr val="7F7F7F"/>
                </a:solidFill>
                <a:latin typeface="Carme"/>
                <a:ea typeface="Carme"/>
                <a:cs typeface="Carme"/>
                <a:sym typeface="Carme"/>
                <a:rtl val="0"/>
              </a:rPr>
              <a:t>analytics</a:t>
            </a:r>
          </a:p>
        </p:txBody>
      </p:sp>
      <p:sp>
        <p:nvSpPr>
          <p:cNvPr id="115" name="Shape 115"/>
          <p:cNvSpPr/>
          <p:nvPr/>
        </p:nvSpPr>
        <p:spPr>
          <a:xfrm>
            <a:off x="2680373" y="2826346"/>
            <a:ext cx="2129339" cy="100027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06. Reduced Training Costs</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Accelerate On boarding and Training Times</a:t>
            </a:r>
          </a:p>
        </p:txBody>
      </p:sp>
      <p:sp>
        <p:nvSpPr>
          <p:cNvPr id="116" name="Shape 116"/>
          <p:cNvSpPr/>
          <p:nvPr/>
        </p:nvSpPr>
        <p:spPr>
          <a:xfrm>
            <a:off x="6951096" y="1113321"/>
            <a:ext cx="1756349" cy="141577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04. Easy</a:t>
            </a:r>
            <a:br>
              <a:rPr lang="en-US" sz="1800" b="0" i="0" u="none" strike="noStrike" cap="none" dirty="0">
                <a:solidFill>
                  <a:srgbClr val="2A8DCD"/>
                </a:solidFill>
                <a:latin typeface="Rokkitt"/>
                <a:ea typeface="Rokkitt"/>
                <a:cs typeface="Rokkitt"/>
                <a:sym typeface="Rokkitt"/>
                <a:rtl val="0"/>
              </a:rPr>
            </a:br>
            <a:r>
              <a:rPr lang="en-US" sz="1800" b="0" i="0" u="none" strike="noStrike" cap="none" dirty="0" smtClean="0">
                <a:solidFill>
                  <a:srgbClr val="2A8DCD"/>
                </a:solidFill>
                <a:latin typeface="Rokkitt"/>
                <a:ea typeface="Rokkitt"/>
                <a:cs typeface="Rokkitt"/>
                <a:sym typeface="Rokkitt"/>
                <a:rtl val="0"/>
              </a:rPr>
              <a:t>Localization</a:t>
            </a:r>
            <a:endParaRPr lang="en-US" sz="1800" b="0" i="0" u="none" strike="noStrike" cap="none" dirty="0">
              <a:solidFill>
                <a:srgbClr val="2A8DCD"/>
              </a:solidFill>
              <a:latin typeface="Rokkitt"/>
              <a:ea typeface="Rokkitt"/>
              <a:cs typeface="Rokkitt"/>
              <a:sym typeface="Rokkitt"/>
              <a:rtl val="0"/>
            </a:endParaRP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Native language and Regional settings automatically picked up from user settings. Empower and user anywhere anytime.</a:t>
            </a:r>
          </a:p>
        </p:txBody>
      </p:sp>
      <p:sp>
        <p:nvSpPr>
          <p:cNvPr id="117" name="Shape 117"/>
          <p:cNvSpPr/>
          <p:nvPr/>
        </p:nvSpPr>
        <p:spPr>
          <a:xfrm>
            <a:off x="4879598" y="2823367"/>
            <a:ext cx="2129339" cy="100027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A8DCD"/>
              </a:buClr>
              <a:buSzPct val="25000"/>
              <a:buFont typeface="Rokkitt"/>
              <a:buNone/>
            </a:pPr>
            <a:r>
              <a:rPr lang="en-US" sz="1800" b="0" i="0" u="none" strike="noStrike" cap="none" dirty="0">
                <a:solidFill>
                  <a:srgbClr val="2A8DCD"/>
                </a:solidFill>
                <a:latin typeface="Rokkitt"/>
                <a:ea typeface="Rokkitt"/>
                <a:cs typeface="Rokkitt"/>
                <a:sym typeface="Rokkitt"/>
                <a:rtl val="0"/>
              </a:rPr>
              <a:t>07. Data </a:t>
            </a:r>
            <a:br>
              <a:rPr lang="en-US" sz="1800" b="0" i="0" u="none" strike="noStrike" cap="none" dirty="0">
                <a:solidFill>
                  <a:srgbClr val="2A8DCD"/>
                </a:solidFill>
                <a:latin typeface="Rokkitt"/>
                <a:ea typeface="Rokkitt"/>
                <a:cs typeface="Rokkitt"/>
                <a:sym typeface="Rokkitt"/>
                <a:rtl val="0"/>
              </a:rPr>
            </a:br>
            <a:r>
              <a:rPr lang="en-US" sz="1800" b="0" i="0" u="none" strike="noStrike" cap="none" dirty="0">
                <a:solidFill>
                  <a:srgbClr val="2A8DCD"/>
                </a:solidFill>
                <a:latin typeface="Rokkitt"/>
                <a:ea typeface="Rokkitt"/>
                <a:cs typeface="Rokkitt"/>
                <a:sym typeface="Rokkitt"/>
                <a:rtl val="0"/>
              </a:rPr>
              <a:t>Sources</a:t>
            </a:r>
          </a:p>
          <a:p>
            <a:pPr marL="0" marR="0" lvl="0" indent="0" algn="l" rtl="0">
              <a:lnSpc>
                <a:spcPct val="100000"/>
              </a:lnSpc>
              <a:spcBef>
                <a:spcPts val="600"/>
              </a:spcBef>
              <a:spcAft>
                <a:spcPts val="0"/>
              </a:spcAft>
              <a:buClr>
                <a:srgbClr val="7F7F7F"/>
              </a:buClr>
              <a:buSzPct val="25000"/>
              <a:buFont typeface="Carme"/>
              <a:buNone/>
            </a:pPr>
            <a:r>
              <a:rPr lang="en-US" sz="900" b="1" i="0" u="none" strike="noStrike" cap="none" dirty="0">
                <a:solidFill>
                  <a:srgbClr val="7F7F7F"/>
                </a:solidFill>
                <a:latin typeface="Carme"/>
                <a:ea typeface="Carme"/>
                <a:cs typeface="Carme"/>
                <a:sym typeface="Carme"/>
                <a:rtl val="0"/>
              </a:rPr>
              <a:t>Easy integration with a host of data sources</a:t>
            </a:r>
          </a:p>
        </p:txBody>
      </p:sp>
    </p:spTree>
    <p:custDataLst>
      <p:tags r:id="rId1"/>
    </p:custDataLst>
  </p:cSld>
  <p:clrMapOvr>
    <a:masterClrMapping/>
  </p:clrMapOvr>
  <p:transition spd="slow" advClick="0" advTm="4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111">
                                            <p:txEl>
                                              <p:pRg st="0" end="0"/>
                                            </p:txEl>
                                          </p:spTgt>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111">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250"/>
                                  </p:stCondLst>
                                  <p:childTnLst>
                                    <p:set>
                                      <p:cBhvr>
                                        <p:cTn id="12" dur="1" fill="hold">
                                          <p:stCondLst>
                                            <p:cond delay="0"/>
                                          </p:stCondLst>
                                        </p:cTn>
                                        <p:tgtEl>
                                          <p:spTgt spid="112">
                                            <p:txEl>
                                              <p:pRg st="0" end="0"/>
                                            </p:txEl>
                                          </p:spTgt>
                                        </p:tgtEl>
                                        <p:attrNameLst>
                                          <p:attrName>style.visibility</p:attrName>
                                        </p:attrNameLst>
                                      </p:cBhvr>
                                      <p:to>
                                        <p:strVal val="visible"/>
                                      </p:to>
                                    </p:set>
                                  </p:childTnLst>
                                </p:cTn>
                              </p:par>
                            </p:childTnLst>
                          </p:cTn>
                        </p:par>
                        <p:par>
                          <p:cTn id="13" fill="hold">
                            <p:stCondLst>
                              <p:cond delay="750"/>
                            </p:stCondLst>
                            <p:childTnLst>
                              <p:par>
                                <p:cTn id="14" presetID="1" presetClass="entr" presetSubtype="0" fill="hold" grpId="0" nodeType="afterEffect">
                                  <p:stCondLst>
                                    <p:cond delay="250"/>
                                  </p:stCondLst>
                                  <p:childTnLst>
                                    <p:set>
                                      <p:cBhvr>
                                        <p:cTn id="15" dur="1" fill="hold">
                                          <p:stCondLst>
                                            <p:cond delay="0"/>
                                          </p:stCondLst>
                                        </p:cTn>
                                        <p:tgtEl>
                                          <p:spTgt spid="112">
                                            <p:txEl>
                                              <p:pRg st="1" end="1"/>
                                            </p:txEl>
                                          </p:spTgt>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250"/>
                                  </p:stCondLst>
                                  <p:childTnLst>
                                    <p:set>
                                      <p:cBhvr>
                                        <p:cTn id="18" dur="1" fill="hold">
                                          <p:stCondLst>
                                            <p:cond delay="0"/>
                                          </p:stCondLst>
                                        </p:cTn>
                                        <p:tgtEl>
                                          <p:spTgt spid="113">
                                            <p:txEl>
                                              <p:pRg st="0" end="0"/>
                                            </p:txEl>
                                          </p:spTgt>
                                        </p:tgtEl>
                                        <p:attrNameLst>
                                          <p:attrName>style.visibility</p:attrName>
                                        </p:attrNameLst>
                                      </p:cBhvr>
                                      <p:to>
                                        <p:strVal val="visible"/>
                                      </p:to>
                                    </p:set>
                                  </p:childTnLst>
                                </p:cTn>
                              </p:par>
                            </p:childTnLst>
                          </p:cTn>
                        </p:par>
                        <p:par>
                          <p:cTn id="19" fill="hold">
                            <p:stCondLst>
                              <p:cond delay="1250"/>
                            </p:stCondLst>
                            <p:childTnLst>
                              <p:par>
                                <p:cTn id="20" presetID="1" presetClass="entr" presetSubtype="0" fill="hold" grpId="0" nodeType="afterEffect">
                                  <p:stCondLst>
                                    <p:cond delay="250"/>
                                  </p:stCondLst>
                                  <p:childTnLst>
                                    <p:set>
                                      <p:cBhvr>
                                        <p:cTn id="21" dur="1" fill="hold">
                                          <p:stCondLst>
                                            <p:cond delay="0"/>
                                          </p:stCondLst>
                                        </p:cTn>
                                        <p:tgtEl>
                                          <p:spTgt spid="113">
                                            <p:txEl>
                                              <p:pRg st="1" end="1"/>
                                            </p:txEl>
                                          </p:spTgt>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grpId="0" nodeType="afterEffect">
                                  <p:stCondLst>
                                    <p:cond delay="250"/>
                                  </p:stCondLst>
                                  <p:childTnLst>
                                    <p:set>
                                      <p:cBhvr>
                                        <p:cTn id="24" dur="1" fill="hold">
                                          <p:stCondLst>
                                            <p:cond delay="0"/>
                                          </p:stCondLst>
                                        </p:cTn>
                                        <p:tgtEl>
                                          <p:spTgt spid="116">
                                            <p:txEl>
                                              <p:pRg st="0" end="0"/>
                                            </p:txEl>
                                          </p:spTgt>
                                        </p:tgtEl>
                                        <p:attrNameLst>
                                          <p:attrName>style.visibility</p:attrName>
                                        </p:attrNameLst>
                                      </p:cBhvr>
                                      <p:to>
                                        <p:strVal val="visible"/>
                                      </p:to>
                                    </p:set>
                                  </p:childTnLst>
                                </p:cTn>
                              </p:par>
                            </p:childTnLst>
                          </p:cTn>
                        </p:par>
                        <p:par>
                          <p:cTn id="25" fill="hold">
                            <p:stCondLst>
                              <p:cond delay="1750"/>
                            </p:stCondLst>
                            <p:childTnLst>
                              <p:par>
                                <p:cTn id="26" presetID="1" presetClass="entr" presetSubtype="0" fill="hold" grpId="0" nodeType="afterEffect">
                                  <p:stCondLst>
                                    <p:cond delay="250"/>
                                  </p:stCondLst>
                                  <p:childTnLst>
                                    <p:set>
                                      <p:cBhvr>
                                        <p:cTn id="27" dur="1" fill="hold">
                                          <p:stCondLst>
                                            <p:cond delay="0"/>
                                          </p:stCondLst>
                                        </p:cTn>
                                        <p:tgtEl>
                                          <p:spTgt spid="116">
                                            <p:txEl>
                                              <p:pRg st="1" end="1"/>
                                            </p:txEl>
                                          </p:spTgt>
                                        </p:tgtEl>
                                        <p:attrNameLst>
                                          <p:attrName>style.visibility</p:attrName>
                                        </p:attrNameLst>
                                      </p:cBhvr>
                                      <p:to>
                                        <p:strVal val="visible"/>
                                      </p:to>
                                    </p:set>
                                  </p:childTnLst>
                                </p:cTn>
                              </p:par>
                            </p:childTnLst>
                          </p:cTn>
                        </p:par>
                        <p:par>
                          <p:cTn id="28" fill="hold">
                            <p:stCondLst>
                              <p:cond delay="2000"/>
                            </p:stCondLst>
                            <p:childTnLst>
                              <p:par>
                                <p:cTn id="29" presetID="1" presetClass="entr" presetSubtype="0" fill="hold" grpId="0" nodeType="afterEffect">
                                  <p:stCondLst>
                                    <p:cond delay="250"/>
                                  </p:stCondLst>
                                  <p:childTnLst>
                                    <p:set>
                                      <p:cBhvr>
                                        <p:cTn id="30" dur="1" fill="hold">
                                          <p:stCondLst>
                                            <p:cond delay="0"/>
                                          </p:stCondLst>
                                        </p:cTn>
                                        <p:tgtEl>
                                          <p:spTgt spid="114">
                                            <p:txEl>
                                              <p:pRg st="0" end="0"/>
                                            </p:txEl>
                                          </p:spTgt>
                                        </p:tgtEl>
                                        <p:attrNameLst>
                                          <p:attrName>style.visibility</p:attrName>
                                        </p:attrNameLst>
                                      </p:cBhvr>
                                      <p:to>
                                        <p:strVal val="visible"/>
                                      </p:to>
                                    </p:set>
                                  </p:childTnLst>
                                </p:cTn>
                              </p:par>
                            </p:childTnLst>
                          </p:cTn>
                        </p:par>
                        <p:par>
                          <p:cTn id="31" fill="hold">
                            <p:stCondLst>
                              <p:cond delay="2250"/>
                            </p:stCondLst>
                            <p:childTnLst>
                              <p:par>
                                <p:cTn id="32" presetID="1" presetClass="entr" presetSubtype="0" fill="hold" grpId="0" nodeType="afterEffect">
                                  <p:stCondLst>
                                    <p:cond delay="250"/>
                                  </p:stCondLst>
                                  <p:childTnLst>
                                    <p:set>
                                      <p:cBhvr>
                                        <p:cTn id="33" dur="1" fill="hold">
                                          <p:stCondLst>
                                            <p:cond delay="0"/>
                                          </p:stCondLst>
                                        </p:cTn>
                                        <p:tgtEl>
                                          <p:spTgt spid="114">
                                            <p:txEl>
                                              <p:pRg st="1" end="1"/>
                                            </p:txEl>
                                          </p:spTgt>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250"/>
                                  </p:stCondLst>
                                  <p:childTnLst>
                                    <p:set>
                                      <p:cBhvr>
                                        <p:cTn id="36" dur="1" fill="hold">
                                          <p:stCondLst>
                                            <p:cond delay="0"/>
                                          </p:stCondLst>
                                        </p:cTn>
                                        <p:tgtEl>
                                          <p:spTgt spid="115">
                                            <p:txEl>
                                              <p:pRg st="0" end="0"/>
                                            </p:txEl>
                                          </p:spTgt>
                                        </p:tgtEl>
                                        <p:attrNameLst>
                                          <p:attrName>style.visibility</p:attrName>
                                        </p:attrNameLst>
                                      </p:cBhvr>
                                      <p:to>
                                        <p:strVal val="visible"/>
                                      </p:to>
                                    </p:set>
                                  </p:childTnLst>
                                </p:cTn>
                              </p:par>
                            </p:childTnLst>
                          </p:cTn>
                        </p:par>
                        <p:par>
                          <p:cTn id="37" fill="hold">
                            <p:stCondLst>
                              <p:cond delay="2750"/>
                            </p:stCondLst>
                            <p:childTnLst>
                              <p:par>
                                <p:cTn id="38" presetID="1" presetClass="entr" presetSubtype="0" fill="hold" grpId="0" nodeType="afterEffect">
                                  <p:stCondLst>
                                    <p:cond delay="250"/>
                                  </p:stCondLst>
                                  <p:childTnLst>
                                    <p:set>
                                      <p:cBhvr>
                                        <p:cTn id="39" dur="1" fill="hold">
                                          <p:stCondLst>
                                            <p:cond delay="0"/>
                                          </p:stCondLst>
                                        </p:cTn>
                                        <p:tgtEl>
                                          <p:spTgt spid="115">
                                            <p:txEl>
                                              <p:pRg st="1" end="1"/>
                                            </p:txEl>
                                          </p:spTgt>
                                        </p:tgtEl>
                                        <p:attrNameLst>
                                          <p:attrName>style.visibility</p:attrName>
                                        </p:attrNameLst>
                                      </p:cBhvr>
                                      <p:to>
                                        <p:strVal val="visible"/>
                                      </p:to>
                                    </p:set>
                                  </p:childTnLst>
                                </p:cTn>
                              </p:par>
                            </p:childTnLst>
                          </p:cTn>
                        </p:par>
                        <p:par>
                          <p:cTn id="40" fill="hold">
                            <p:stCondLst>
                              <p:cond delay="3000"/>
                            </p:stCondLst>
                            <p:childTnLst>
                              <p:par>
                                <p:cTn id="41" presetID="1" presetClass="entr" presetSubtype="0" fill="hold" grpId="0" nodeType="afterEffect">
                                  <p:stCondLst>
                                    <p:cond delay="250"/>
                                  </p:stCondLst>
                                  <p:childTnLst>
                                    <p:set>
                                      <p:cBhvr>
                                        <p:cTn id="42" dur="1" fill="hold">
                                          <p:stCondLst>
                                            <p:cond delay="0"/>
                                          </p:stCondLst>
                                        </p:cTn>
                                        <p:tgtEl>
                                          <p:spTgt spid="117">
                                            <p:txEl>
                                              <p:pRg st="0" end="0"/>
                                            </p:txEl>
                                          </p:spTgt>
                                        </p:tgtEl>
                                        <p:attrNameLst>
                                          <p:attrName>style.visibility</p:attrName>
                                        </p:attrNameLst>
                                      </p:cBhvr>
                                      <p:to>
                                        <p:strVal val="visible"/>
                                      </p:to>
                                    </p:set>
                                  </p:childTnLst>
                                </p:cTn>
                              </p:par>
                            </p:childTnLst>
                          </p:cTn>
                        </p:par>
                        <p:par>
                          <p:cTn id="43" fill="hold">
                            <p:stCondLst>
                              <p:cond delay="3250"/>
                            </p:stCondLst>
                            <p:childTnLst>
                              <p:par>
                                <p:cTn id="44" presetID="1" presetClass="entr" presetSubtype="0" fill="hold" grpId="0" nodeType="afterEffect">
                                  <p:stCondLst>
                                    <p:cond delay="250"/>
                                  </p:stCondLst>
                                  <p:childTnLst>
                                    <p:set>
                                      <p:cBhvr>
                                        <p:cTn id="45" dur="1" fill="hold">
                                          <p:stCondLst>
                                            <p:cond delay="0"/>
                                          </p:stCondLst>
                                        </p:cTn>
                                        <p:tgtEl>
                                          <p:spTgt spid="1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build="p"/>
      <p:bldP spid="112" grpId="0" build="p"/>
      <p:bldP spid="113" grpId="0" build="p"/>
      <p:bldP spid="114" grpId="0" build="p"/>
      <p:bldP spid="115" grpId="0" build="p"/>
      <p:bldP spid="116" grpId="0" build="p"/>
      <p:bldP spid="11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2" name="Shape 122"/>
          <p:cNvPicPr preferRelativeResize="0"/>
          <p:nvPr/>
        </p:nvPicPr>
        <p:blipFill rotWithShape="1">
          <a:blip r:embed="rId4">
            <a:alphaModFix/>
          </a:blip>
          <a:srcRect/>
          <a:stretch/>
        </p:blipFill>
        <p:spPr>
          <a:xfrm>
            <a:off x="-18203" y="342068"/>
            <a:ext cx="4675908" cy="4675908"/>
          </a:xfrm>
          <a:prstGeom prst="rect">
            <a:avLst/>
          </a:prstGeom>
          <a:noFill/>
          <a:ln>
            <a:noFill/>
          </a:ln>
        </p:spPr>
      </p:pic>
      <p:sp>
        <p:nvSpPr>
          <p:cNvPr id="123" name="Shape 123"/>
          <p:cNvSpPr txBox="1"/>
          <p:nvPr/>
        </p:nvSpPr>
        <p:spPr>
          <a:xfrm>
            <a:off x="4861639" y="2206136"/>
            <a:ext cx="3218136" cy="1477328"/>
          </a:xfrm>
          <a:prstGeom prst="rect">
            <a:avLst/>
          </a:prstGeom>
          <a:noFill/>
          <a:ln>
            <a:noFill/>
          </a:ln>
        </p:spPr>
        <p:txBody>
          <a:bodyPr lIns="91425" tIns="45700" rIns="91425" bIns="45700" anchor="t" anchorCtr="0">
            <a:noAutofit/>
          </a:bodyPr>
          <a:lstStyle/>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Cross Platform Support</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Common Language Server and Client Side</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Use any framework (Angular, React, Meteor, Backbone, Knockout, Ember)</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Estimated 8 million + developers worldwide</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All the power of the open source community</a:t>
            </a:r>
          </a:p>
          <a:p>
            <a:pPr marL="171450" marR="0" lvl="0" indent="-171450" algn="l" rtl="0">
              <a:lnSpc>
                <a:spcPct val="100000"/>
              </a:lnSpc>
              <a:spcBef>
                <a:spcPts val="0"/>
              </a:spcBef>
              <a:spcAft>
                <a:spcPts val="0"/>
              </a:spcAft>
              <a:buClr>
                <a:srgbClr val="000000"/>
              </a:buClr>
              <a:buFont typeface="Arial"/>
              <a:buNone/>
            </a:pPr>
            <a:endParaRPr sz="1200" b="1" i="0" u="none" strike="noStrike" cap="none" dirty="0">
              <a:solidFill>
                <a:srgbClr val="7F7F7F"/>
              </a:solidFill>
              <a:latin typeface="Carme"/>
              <a:ea typeface="Carme"/>
              <a:cs typeface="Carme"/>
              <a:sym typeface="Carme"/>
              <a:rtl val="0"/>
            </a:endParaRPr>
          </a:p>
        </p:txBody>
      </p:sp>
      <p:sp>
        <p:nvSpPr>
          <p:cNvPr id="124" name="Shape 124"/>
          <p:cNvSpPr txBox="1"/>
          <p:nvPr/>
        </p:nvSpPr>
        <p:spPr>
          <a:xfrm>
            <a:off x="4857985" y="1008929"/>
            <a:ext cx="3707866"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3200" b="0" i="0" u="none" strike="noStrike" cap="none" dirty="0">
                <a:solidFill>
                  <a:srgbClr val="2A8DCD"/>
                </a:solidFill>
                <a:latin typeface="Rokkitt"/>
                <a:ea typeface="Rokkitt"/>
                <a:cs typeface="Rokkitt"/>
                <a:sym typeface="Rokkitt"/>
                <a:rtl val="0"/>
              </a:rPr>
              <a:t>01. HTML5 </a:t>
            </a:r>
            <a:br>
              <a:rPr lang="en-US" sz="3200" b="0" i="0" u="none" strike="noStrike" cap="none" dirty="0">
                <a:solidFill>
                  <a:srgbClr val="2A8DCD"/>
                </a:solidFill>
                <a:latin typeface="Rokkitt"/>
                <a:ea typeface="Rokkitt"/>
                <a:cs typeface="Rokkitt"/>
                <a:sym typeface="Rokkitt"/>
                <a:rtl val="0"/>
              </a:rPr>
            </a:br>
            <a:r>
              <a:rPr lang="en-US" sz="3200" b="0" i="0" u="none" strike="noStrike" cap="none" dirty="0">
                <a:solidFill>
                  <a:srgbClr val="2A8DCD"/>
                </a:solidFill>
                <a:latin typeface="Rokkitt"/>
                <a:ea typeface="Rokkitt"/>
                <a:cs typeface="Rokkitt"/>
                <a:sym typeface="Rokkitt"/>
                <a:rtl val="0"/>
              </a:rPr>
              <a:t>Platform</a:t>
            </a:r>
          </a:p>
        </p:txBody>
      </p:sp>
      <p:pic>
        <p:nvPicPr>
          <p:cNvPr id="125" name="Shape 125"/>
          <p:cNvPicPr preferRelativeResize="0"/>
          <p:nvPr/>
        </p:nvPicPr>
        <p:blipFill rotWithShape="1">
          <a:blip r:embed="rId5">
            <a:alphaModFix/>
          </a:blip>
          <a:srcRect/>
          <a:stretch/>
        </p:blipFill>
        <p:spPr>
          <a:xfrm>
            <a:off x="7526915" y="246117"/>
            <a:ext cx="1049686" cy="237737"/>
          </a:xfrm>
          <a:prstGeom prst="rect">
            <a:avLst/>
          </a:prstGeom>
          <a:noFill/>
          <a:ln>
            <a:noFill/>
          </a:ln>
        </p:spPr>
      </p:pic>
      <p:pic>
        <p:nvPicPr>
          <p:cNvPr id="126" name="Shape 126"/>
          <p:cNvPicPr preferRelativeResize="0"/>
          <p:nvPr/>
        </p:nvPicPr>
        <p:blipFill rotWithShape="1">
          <a:blip r:embed="rId6">
            <a:alphaModFix/>
          </a:blip>
          <a:srcRect/>
          <a:stretch/>
        </p:blipFill>
        <p:spPr>
          <a:xfrm>
            <a:off x="6347853" y="4072742"/>
            <a:ext cx="474724" cy="474724"/>
          </a:xfrm>
          <a:prstGeom prst="rect">
            <a:avLst/>
          </a:prstGeom>
          <a:noFill/>
          <a:ln>
            <a:noFill/>
          </a:ln>
        </p:spPr>
      </p:pic>
      <p:pic>
        <p:nvPicPr>
          <p:cNvPr id="127" name="Shape 127"/>
          <p:cNvPicPr preferRelativeResize="0"/>
          <p:nvPr/>
        </p:nvPicPr>
        <p:blipFill rotWithShape="1">
          <a:blip r:embed="rId7">
            <a:alphaModFix/>
          </a:blip>
          <a:srcRect/>
          <a:stretch/>
        </p:blipFill>
        <p:spPr>
          <a:xfrm>
            <a:off x="5045191" y="4103969"/>
            <a:ext cx="486536" cy="486536"/>
          </a:xfrm>
          <a:prstGeom prst="rect">
            <a:avLst/>
          </a:prstGeom>
          <a:noFill/>
          <a:ln>
            <a:noFill/>
          </a:ln>
        </p:spPr>
      </p:pic>
      <p:pic>
        <p:nvPicPr>
          <p:cNvPr id="128" name="Shape 128"/>
          <p:cNvPicPr preferRelativeResize="0"/>
          <p:nvPr/>
        </p:nvPicPr>
        <p:blipFill rotWithShape="1">
          <a:blip r:embed="rId8">
            <a:alphaModFix/>
          </a:blip>
          <a:srcRect/>
          <a:stretch/>
        </p:blipFill>
        <p:spPr>
          <a:xfrm>
            <a:off x="5483285" y="4047755"/>
            <a:ext cx="904883" cy="566333"/>
          </a:xfrm>
          <a:prstGeom prst="rect">
            <a:avLst/>
          </a:prstGeom>
          <a:noFill/>
          <a:ln>
            <a:noFill/>
          </a:ln>
        </p:spPr>
      </p:pic>
      <p:pic>
        <p:nvPicPr>
          <p:cNvPr id="129" name="Shape 129"/>
          <p:cNvPicPr preferRelativeResize="0"/>
          <p:nvPr/>
        </p:nvPicPr>
        <p:blipFill rotWithShape="1">
          <a:blip r:embed="rId9">
            <a:alphaModFix/>
          </a:blip>
          <a:srcRect/>
          <a:stretch/>
        </p:blipFill>
        <p:spPr>
          <a:xfrm>
            <a:off x="6676327" y="3889601"/>
            <a:ext cx="1121336" cy="841004"/>
          </a:xfrm>
          <a:prstGeom prst="rect">
            <a:avLst/>
          </a:prstGeom>
          <a:noFill/>
          <a:ln>
            <a:noFill/>
          </a:ln>
        </p:spPr>
      </p:pic>
      <p:pic>
        <p:nvPicPr>
          <p:cNvPr id="130" name="Shape 130"/>
          <p:cNvPicPr preferRelativeResize="0"/>
          <p:nvPr/>
        </p:nvPicPr>
        <p:blipFill rotWithShape="1">
          <a:blip r:embed="rId10">
            <a:alphaModFix/>
          </a:blip>
          <a:srcRect/>
          <a:stretch/>
        </p:blipFill>
        <p:spPr>
          <a:xfrm>
            <a:off x="3470853" y="703406"/>
            <a:ext cx="1289049" cy="1289049"/>
          </a:xfrm>
          <a:prstGeom prst="rect">
            <a:avLst/>
          </a:prstGeom>
          <a:noFill/>
          <a:ln>
            <a:noFill/>
          </a:ln>
        </p:spPr>
      </p:pic>
      <p:pic>
        <p:nvPicPr>
          <p:cNvPr id="131" name="Shape 131"/>
          <p:cNvPicPr preferRelativeResize="0"/>
          <p:nvPr/>
        </p:nvPicPr>
        <p:blipFill rotWithShape="1">
          <a:blip r:embed="rId11">
            <a:alphaModFix/>
          </a:blip>
          <a:srcRect/>
          <a:stretch/>
        </p:blipFill>
        <p:spPr>
          <a:xfrm>
            <a:off x="565729" y="161631"/>
            <a:ext cx="841536" cy="473363"/>
          </a:xfrm>
          <a:prstGeom prst="rect">
            <a:avLst/>
          </a:prstGeom>
          <a:noFill/>
          <a:ln>
            <a:noFill/>
          </a:ln>
        </p:spPr>
      </p:pic>
      <p:pic>
        <p:nvPicPr>
          <p:cNvPr id="132" name="Shape 132"/>
          <p:cNvPicPr preferRelativeResize="0"/>
          <p:nvPr/>
        </p:nvPicPr>
        <p:blipFill rotWithShape="1">
          <a:blip r:embed="rId12">
            <a:alphaModFix/>
          </a:blip>
          <a:srcRect/>
          <a:stretch/>
        </p:blipFill>
        <p:spPr>
          <a:xfrm>
            <a:off x="257177" y="3172733"/>
            <a:ext cx="2692499" cy="1673965"/>
          </a:xfrm>
          <a:prstGeom prst="rect">
            <a:avLst/>
          </a:prstGeom>
          <a:noFill/>
          <a:ln>
            <a:noFill/>
          </a:ln>
        </p:spPr>
      </p:pic>
    </p:spTree>
    <p:custDataLst>
      <p:tags r:id="rId1"/>
    </p:custDataLst>
  </p:cSld>
  <p:clrMapOvr>
    <a:masterClrMapping/>
  </p:clrMapOvr>
  <p:transition spd="slow" advClick="0" advTm="43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23">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2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12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123">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1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p:nvPr/>
        </p:nvSpPr>
        <p:spPr>
          <a:xfrm>
            <a:off x="4932301" y="2008322"/>
            <a:ext cx="2941941" cy="1338828"/>
          </a:xfrm>
          <a:prstGeom prst="rect">
            <a:avLst/>
          </a:prstGeom>
          <a:noFill/>
          <a:ln>
            <a:noFill/>
          </a:ln>
        </p:spPr>
        <p:txBody>
          <a:bodyPr lIns="91425" tIns="45700" rIns="91425" bIns="45700" anchor="t" anchorCtr="0">
            <a:noAutofit/>
          </a:bodyPr>
          <a:lstStyle/>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Single Sign On for the enterprise.</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Process management.</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Automatic Scalability </a:t>
            </a:r>
            <a:r>
              <a:rPr lang="en-US" sz="1200" b="1" i="0" u="none" strike="noStrike" cap="none" dirty="0">
                <a:solidFill>
                  <a:srgbClr val="7F7F7F"/>
                </a:solidFill>
                <a:latin typeface="Carme"/>
                <a:ea typeface="Carme"/>
                <a:cs typeface="Carme"/>
                <a:sym typeface="Carme"/>
                <a:rtl val="0"/>
              </a:rPr>
              <a:t>on </a:t>
            </a:r>
            <a:r>
              <a:rPr lang="en-US" sz="1200" b="1" i="0" u="none" strike="noStrike" cap="none" dirty="0" smtClean="0">
                <a:solidFill>
                  <a:srgbClr val="7F7F7F"/>
                </a:solidFill>
                <a:latin typeface="Carme"/>
                <a:ea typeface="Carme"/>
                <a:cs typeface="Carme"/>
                <a:sym typeface="Carme"/>
                <a:rtl val="0"/>
              </a:rPr>
              <a:t>server hardware</a:t>
            </a:r>
            <a:endParaRPr lang="en-US" sz="1200" b="1" i="0" u="none" strike="noStrike" cap="none" dirty="0">
              <a:solidFill>
                <a:srgbClr val="7F7F7F"/>
              </a:solidFill>
              <a:latin typeface="Carme"/>
              <a:ea typeface="Carme"/>
              <a:cs typeface="Carme"/>
              <a:sym typeface="Carme"/>
              <a:rtl val="0"/>
            </a:endParaRP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Integrated Security </a:t>
            </a:r>
            <a:r>
              <a:rPr lang="en-US" sz="1200" b="1" i="0" u="none" strike="noStrike" cap="none" dirty="0" smtClean="0">
                <a:solidFill>
                  <a:srgbClr val="7F7F7F"/>
                </a:solidFill>
                <a:latin typeface="Carme"/>
                <a:ea typeface="Carme"/>
                <a:cs typeface="Carme"/>
                <a:sym typeface="Carme"/>
                <a:rtl val="0"/>
              </a:rPr>
              <a:t>to data </a:t>
            </a:r>
            <a:r>
              <a:rPr lang="en-US" sz="1200" b="1" i="0" u="none" strike="noStrike" cap="none" dirty="0">
                <a:solidFill>
                  <a:srgbClr val="7F7F7F"/>
                </a:solidFill>
                <a:latin typeface="Carme"/>
                <a:ea typeface="Carme"/>
                <a:cs typeface="Carme"/>
                <a:sym typeface="Carme"/>
                <a:rtl val="0"/>
              </a:rPr>
              <a:t>sources</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Automatic update of content</a:t>
            </a:r>
            <a:endParaRPr lang="en-US" sz="1200" b="1" i="0" u="none" strike="noStrike" cap="none" dirty="0">
              <a:solidFill>
                <a:srgbClr val="7F7F7F"/>
              </a:solidFill>
              <a:latin typeface="Carme"/>
              <a:ea typeface="Carme"/>
              <a:cs typeface="Carme"/>
              <a:sym typeface="Carme"/>
              <a:rtl val="0"/>
            </a:endParaRP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Side </a:t>
            </a:r>
            <a:r>
              <a:rPr lang="en-US" sz="1200" b="1" i="0" u="none" strike="noStrike" cap="none" dirty="0">
                <a:solidFill>
                  <a:srgbClr val="7F7F7F"/>
                </a:solidFill>
                <a:latin typeface="Carme"/>
                <a:ea typeface="Carme"/>
                <a:cs typeface="Carme"/>
                <a:sym typeface="Carme"/>
                <a:rtl val="0"/>
              </a:rPr>
              <a:t>by side with other content types.</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Scale </a:t>
            </a:r>
            <a:r>
              <a:rPr lang="en-US" sz="1200" b="1" i="0" u="none" strike="noStrike" cap="none" dirty="0">
                <a:solidFill>
                  <a:srgbClr val="7F7F7F"/>
                </a:solidFill>
                <a:latin typeface="Carme"/>
                <a:ea typeface="Carme"/>
                <a:cs typeface="Carme"/>
                <a:sym typeface="Carme"/>
                <a:rtl val="0"/>
              </a:rPr>
              <a:t>Horizontally and Vertically</a:t>
            </a:r>
          </a:p>
          <a:p>
            <a:pPr marL="171450" marR="0" lvl="0" indent="-171450" algn="l" rtl="0">
              <a:lnSpc>
                <a:spcPct val="100000"/>
              </a:lnSpc>
              <a:spcBef>
                <a:spcPts val="0"/>
              </a:spcBef>
              <a:spcAft>
                <a:spcPts val="0"/>
              </a:spcAft>
              <a:buClr>
                <a:srgbClr val="000000"/>
              </a:buClr>
              <a:buFont typeface="Arial"/>
              <a:buNone/>
            </a:pPr>
            <a:endParaRPr sz="1200" b="1" i="0" u="none" strike="noStrike" cap="none" dirty="0">
              <a:solidFill>
                <a:srgbClr val="7F7F7F"/>
              </a:solidFill>
              <a:latin typeface="Carme"/>
              <a:ea typeface="Carme"/>
              <a:cs typeface="Carme"/>
              <a:sym typeface="Carme"/>
              <a:rtl val="0"/>
            </a:endParaRPr>
          </a:p>
        </p:txBody>
      </p:sp>
      <p:pic>
        <p:nvPicPr>
          <p:cNvPr id="138" name="Shape 138"/>
          <p:cNvPicPr preferRelativeResize="0"/>
          <p:nvPr/>
        </p:nvPicPr>
        <p:blipFill rotWithShape="1">
          <a:blip r:embed="rId4">
            <a:alphaModFix/>
          </a:blip>
          <a:srcRect/>
          <a:stretch/>
        </p:blipFill>
        <p:spPr>
          <a:xfrm>
            <a:off x="7526915" y="246117"/>
            <a:ext cx="1049686" cy="237737"/>
          </a:xfrm>
          <a:prstGeom prst="rect">
            <a:avLst/>
          </a:prstGeom>
          <a:noFill/>
          <a:ln>
            <a:noFill/>
          </a:ln>
        </p:spPr>
      </p:pic>
      <p:pic>
        <p:nvPicPr>
          <p:cNvPr id="139" name="Shape 139"/>
          <p:cNvPicPr preferRelativeResize="0"/>
          <p:nvPr/>
        </p:nvPicPr>
        <p:blipFill rotWithShape="1">
          <a:blip r:embed="rId5">
            <a:alphaModFix/>
          </a:blip>
          <a:srcRect/>
          <a:stretch/>
        </p:blipFill>
        <p:spPr>
          <a:xfrm>
            <a:off x="-220256" y="507397"/>
            <a:ext cx="4666674" cy="2852504"/>
          </a:xfrm>
          <a:prstGeom prst="rect">
            <a:avLst/>
          </a:prstGeom>
          <a:noFill/>
          <a:ln>
            <a:noFill/>
          </a:ln>
        </p:spPr>
      </p:pic>
      <p:pic>
        <p:nvPicPr>
          <p:cNvPr id="140" name="Shape 140"/>
          <p:cNvPicPr preferRelativeResize="0"/>
          <p:nvPr/>
        </p:nvPicPr>
        <p:blipFill rotWithShape="1">
          <a:blip r:embed="rId6">
            <a:alphaModFix/>
          </a:blip>
          <a:srcRect/>
          <a:stretch/>
        </p:blipFill>
        <p:spPr>
          <a:xfrm>
            <a:off x="565729" y="161631"/>
            <a:ext cx="841536" cy="473363"/>
          </a:xfrm>
          <a:prstGeom prst="rect">
            <a:avLst/>
          </a:prstGeom>
          <a:noFill/>
          <a:ln>
            <a:noFill/>
          </a:ln>
        </p:spPr>
      </p:pic>
      <p:pic>
        <p:nvPicPr>
          <p:cNvPr id="141" name="Shape 141"/>
          <p:cNvPicPr preferRelativeResize="0"/>
          <p:nvPr/>
        </p:nvPicPr>
        <p:blipFill rotWithShape="1">
          <a:blip r:embed="rId7">
            <a:alphaModFix/>
          </a:blip>
          <a:srcRect/>
          <a:stretch/>
        </p:blipFill>
        <p:spPr>
          <a:xfrm>
            <a:off x="257177" y="3172733"/>
            <a:ext cx="2692499" cy="1673965"/>
          </a:xfrm>
          <a:prstGeom prst="rect">
            <a:avLst/>
          </a:prstGeom>
          <a:noFill/>
          <a:ln>
            <a:noFill/>
          </a:ln>
        </p:spPr>
      </p:pic>
      <p:sp>
        <p:nvSpPr>
          <p:cNvPr id="142" name="Shape 142"/>
          <p:cNvSpPr txBox="1"/>
          <p:nvPr/>
        </p:nvSpPr>
        <p:spPr>
          <a:xfrm>
            <a:off x="4857985" y="1008929"/>
            <a:ext cx="3707866"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3200" b="0" i="0" u="none" strike="noStrike" cap="none" dirty="0">
                <a:solidFill>
                  <a:srgbClr val="2A8DCD"/>
                </a:solidFill>
                <a:latin typeface="Rokkitt"/>
                <a:ea typeface="Rokkitt"/>
                <a:cs typeface="Rokkitt"/>
                <a:sym typeface="Rokkitt"/>
                <a:rtl val="0"/>
              </a:rPr>
              <a:t>02. IIS </a:t>
            </a:r>
            <a:br>
              <a:rPr lang="en-US" sz="3200" b="0" i="0" u="none" strike="noStrike" cap="none" dirty="0">
                <a:solidFill>
                  <a:srgbClr val="2A8DCD"/>
                </a:solidFill>
                <a:latin typeface="Rokkitt"/>
                <a:ea typeface="Rokkitt"/>
                <a:cs typeface="Rokkitt"/>
                <a:sym typeface="Rokkitt"/>
                <a:rtl val="0"/>
              </a:rPr>
            </a:br>
            <a:r>
              <a:rPr lang="en-US" sz="3200" b="0" i="0" u="none" strike="noStrike" cap="none" dirty="0">
                <a:solidFill>
                  <a:srgbClr val="2A8DCD"/>
                </a:solidFill>
                <a:latin typeface="Rokkitt"/>
                <a:ea typeface="Rokkitt"/>
                <a:cs typeface="Rokkitt"/>
                <a:sym typeface="Rokkitt"/>
                <a:rtl val="0"/>
              </a:rPr>
              <a:t>Integration</a:t>
            </a:r>
          </a:p>
        </p:txBody>
      </p:sp>
    </p:spTree>
    <p:custDataLst>
      <p:tags r:id="rId1"/>
    </p:custDataLst>
  </p:cSld>
  <p:clrMapOvr>
    <a:masterClrMapping/>
  </p:clrMapOvr>
  <p:transition spd="slow" advClick="0" advTm="44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37">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37">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137">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137">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137">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137">
                                            <p:txEl>
                                              <p:pRg st="5" end="5"/>
                                            </p:txEl>
                                          </p:spTgt>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13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dt" sz="half" idx="10"/>
          </p:nvPr>
        </p:nvSpPr>
        <p:spPr>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888888"/>
              </a:buClr>
              <a:buSzPct val="25000"/>
              <a:buFont typeface="Rokkitt"/>
              <a:buNone/>
            </a:pPr>
            <a:r>
              <a:rPr lang="en-US" sz="900" b="0" i="0" u="none" strike="noStrike" cap="none" dirty="0">
                <a:solidFill>
                  <a:srgbClr val="888888"/>
                </a:solidFill>
                <a:latin typeface="Rokkitt"/>
                <a:ea typeface="Rokkitt"/>
                <a:cs typeface="Rokkitt"/>
                <a:sym typeface="Rokkitt"/>
                <a:rtl val="0"/>
              </a:rPr>
              <a:t>5/11/2015</a:t>
            </a:r>
          </a:p>
        </p:txBody>
      </p:sp>
      <p:sp>
        <p:nvSpPr>
          <p:cNvPr id="148" name="Shape 148"/>
          <p:cNvSpPr txBox="1">
            <a:spLocks noGrp="1"/>
          </p:cNvSpPr>
          <p:nvPr>
            <p:ph type="sldNum" sz="quarter"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Rokkitt"/>
              <a:buNone/>
            </a:pPr>
            <a:fld id="{00000000-1234-1234-1234-123412341234}" type="slidenum">
              <a:rPr lang="en-US" sz="900" b="0" i="0" u="none" strike="noStrike" cap="none">
                <a:solidFill>
                  <a:srgbClr val="888888"/>
                </a:solidFill>
                <a:latin typeface="Rokkitt"/>
                <a:ea typeface="Rokkitt"/>
                <a:cs typeface="Rokkitt"/>
                <a:sym typeface="Rokkitt"/>
                <a:rtl val="0"/>
              </a:rPr>
              <a:t>6</a:t>
            </a:fld>
            <a:endParaRPr lang="en-US" sz="900" b="0" i="0" u="none" strike="noStrike" cap="none" dirty="0">
              <a:solidFill>
                <a:srgbClr val="888888"/>
              </a:solidFill>
              <a:latin typeface="Rokkitt"/>
              <a:ea typeface="Rokkitt"/>
              <a:cs typeface="Rokkitt"/>
              <a:sym typeface="Rokkitt"/>
              <a:rtl val="0"/>
            </a:endParaRPr>
          </a:p>
        </p:txBody>
      </p:sp>
      <p:pic>
        <p:nvPicPr>
          <p:cNvPr id="149" name="Shape 149"/>
          <p:cNvPicPr preferRelativeResize="0"/>
          <p:nvPr/>
        </p:nvPicPr>
        <p:blipFill rotWithShape="1">
          <a:blip r:embed="rId4">
            <a:alphaModFix/>
          </a:blip>
          <a:srcRect/>
          <a:stretch/>
        </p:blipFill>
        <p:spPr>
          <a:xfrm>
            <a:off x="7526915" y="246117"/>
            <a:ext cx="1049686" cy="237737"/>
          </a:xfrm>
          <a:prstGeom prst="rect">
            <a:avLst/>
          </a:prstGeom>
          <a:noFill/>
          <a:ln>
            <a:noFill/>
          </a:ln>
        </p:spPr>
      </p:pic>
      <p:sp>
        <p:nvSpPr>
          <p:cNvPr id="150" name="Shape 150"/>
          <p:cNvSpPr txBox="1"/>
          <p:nvPr/>
        </p:nvSpPr>
        <p:spPr>
          <a:xfrm>
            <a:off x="4823350" y="2164767"/>
            <a:ext cx="3753252" cy="1338828"/>
          </a:xfrm>
          <a:prstGeom prst="rect">
            <a:avLst/>
          </a:prstGeom>
          <a:noFill/>
          <a:ln>
            <a:noFill/>
          </a:ln>
        </p:spPr>
        <p:txBody>
          <a:bodyPr lIns="91425" tIns="45700" rIns="91425" bIns="45700" anchor="t" anchorCtr="0">
            <a:noAutofit/>
          </a:bodyPr>
          <a:lstStyle/>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Scale up and Scale out</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Livepoint X Server network extendable as needed</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Origin Server auto routes users to nearest LP server &amp; data </a:t>
            </a:r>
            <a:r>
              <a:rPr lang="en-US" sz="1200" b="1" i="0" u="none" strike="noStrike" cap="none" dirty="0" smtClean="0">
                <a:solidFill>
                  <a:srgbClr val="7F7F7F"/>
                </a:solidFill>
                <a:latin typeface="Carme"/>
                <a:ea typeface="Carme"/>
                <a:cs typeface="Carme"/>
                <a:sym typeface="Carme"/>
                <a:rtl val="0"/>
              </a:rPr>
              <a:t>sources</a:t>
            </a:r>
          </a:p>
        </p:txBody>
      </p:sp>
      <p:pic>
        <p:nvPicPr>
          <p:cNvPr id="151" name="Shape 151"/>
          <p:cNvPicPr preferRelativeResize="0"/>
          <p:nvPr/>
        </p:nvPicPr>
        <p:blipFill rotWithShape="1">
          <a:blip r:embed="rId5">
            <a:alphaModFix/>
          </a:blip>
          <a:srcRect/>
          <a:stretch/>
        </p:blipFill>
        <p:spPr>
          <a:xfrm>
            <a:off x="565729" y="161631"/>
            <a:ext cx="841536" cy="473363"/>
          </a:xfrm>
          <a:prstGeom prst="rect">
            <a:avLst/>
          </a:prstGeom>
          <a:noFill/>
          <a:ln>
            <a:noFill/>
          </a:ln>
        </p:spPr>
      </p:pic>
      <p:pic>
        <p:nvPicPr>
          <p:cNvPr id="152" name="Shape 152"/>
          <p:cNvPicPr preferRelativeResize="0"/>
          <p:nvPr/>
        </p:nvPicPr>
        <p:blipFill rotWithShape="1">
          <a:blip r:embed="rId6">
            <a:alphaModFix/>
          </a:blip>
          <a:srcRect/>
          <a:stretch/>
        </p:blipFill>
        <p:spPr>
          <a:xfrm>
            <a:off x="-1302304" y="657254"/>
            <a:ext cx="6807199" cy="3829051"/>
          </a:xfrm>
          <a:prstGeom prst="rect">
            <a:avLst/>
          </a:prstGeom>
          <a:noFill/>
          <a:ln>
            <a:noFill/>
          </a:ln>
        </p:spPr>
      </p:pic>
      <p:sp>
        <p:nvSpPr>
          <p:cNvPr id="153" name="Shape 153"/>
          <p:cNvSpPr txBox="1"/>
          <p:nvPr/>
        </p:nvSpPr>
        <p:spPr>
          <a:xfrm>
            <a:off x="4857985" y="1010117"/>
            <a:ext cx="3707866"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3200" b="0" i="0" u="none" strike="noStrike" cap="none" dirty="0">
                <a:solidFill>
                  <a:srgbClr val="2A8DCD"/>
                </a:solidFill>
                <a:latin typeface="Rokkitt"/>
                <a:ea typeface="Rokkitt"/>
                <a:cs typeface="Rokkitt"/>
                <a:sym typeface="Rokkitt"/>
                <a:rtl val="0"/>
              </a:rPr>
              <a:t>03. Scalable Architecture</a:t>
            </a:r>
          </a:p>
        </p:txBody>
      </p:sp>
      <p:pic>
        <p:nvPicPr>
          <p:cNvPr id="10" name="Shape 141"/>
          <p:cNvPicPr preferRelativeResize="0"/>
          <p:nvPr/>
        </p:nvPicPr>
        <p:blipFill rotWithShape="1">
          <a:blip r:embed="rId7">
            <a:alphaModFix/>
          </a:blip>
          <a:srcRect/>
          <a:stretch/>
        </p:blipFill>
        <p:spPr>
          <a:xfrm>
            <a:off x="257177" y="3172733"/>
            <a:ext cx="2692499" cy="1673965"/>
          </a:xfrm>
          <a:prstGeom prst="rect">
            <a:avLst/>
          </a:prstGeom>
          <a:noFill/>
          <a:ln>
            <a:noFill/>
          </a:ln>
        </p:spPr>
      </p:pic>
    </p:spTree>
    <p:custDataLst>
      <p:tags r:id="rId1"/>
    </p:custDataLst>
  </p:cSld>
  <p:clrMapOvr>
    <a:masterClrMapping/>
  </p:clrMapOvr>
  <p:transition spd="slow" advClick="0" advTm="4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50">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50">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1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rotWithShape="1">
          <a:blip r:embed="rId4">
            <a:alphaModFix amt="30000"/>
          </a:blip>
          <a:srcRect/>
          <a:stretch/>
        </p:blipFill>
        <p:spPr>
          <a:xfrm>
            <a:off x="0" y="0"/>
            <a:ext cx="9144000" cy="5143499"/>
          </a:xfrm>
          <a:prstGeom prst="rect">
            <a:avLst/>
          </a:prstGeom>
          <a:noFill/>
          <a:ln>
            <a:noFill/>
          </a:ln>
        </p:spPr>
      </p:pic>
      <p:pic>
        <p:nvPicPr>
          <p:cNvPr id="160" name="Shape 160"/>
          <p:cNvPicPr preferRelativeResize="0"/>
          <p:nvPr/>
        </p:nvPicPr>
        <p:blipFill rotWithShape="1">
          <a:blip r:embed="rId5">
            <a:alphaModFix/>
          </a:blip>
          <a:srcRect/>
          <a:stretch/>
        </p:blipFill>
        <p:spPr>
          <a:xfrm>
            <a:off x="7526915" y="246117"/>
            <a:ext cx="1049686" cy="237737"/>
          </a:xfrm>
          <a:prstGeom prst="rect">
            <a:avLst/>
          </a:prstGeom>
          <a:noFill/>
          <a:ln>
            <a:noFill/>
          </a:ln>
        </p:spPr>
      </p:pic>
      <p:sp>
        <p:nvSpPr>
          <p:cNvPr id="161" name="Shape 161"/>
          <p:cNvSpPr txBox="1"/>
          <p:nvPr/>
        </p:nvSpPr>
        <p:spPr>
          <a:xfrm>
            <a:off x="4861751" y="2178019"/>
            <a:ext cx="2941941" cy="1338828"/>
          </a:xfrm>
          <a:prstGeom prst="rect">
            <a:avLst/>
          </a:prstGeom>
          <a:noFill/>
          <a:ln>
            <a:noFill/>
          </a:ln>
        </p:spPr>
        <p:txBody>
          <a:bodyPr lIns="91425" tIns="45700" rIns="91425" bIns="45700" anchor="t" anchorCtr="0">
            <a:noAutofit/>
          </a:bodyPr>
          <a:lstStyle/>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Automatic Language and Region Support</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smtClean="0">
                <a:solidFill>
                  <a:srgbClr val="7F7F7F"/>
                </a:solidFill>
                <a:latin typeface="Carme"/>
                <a:ea typeface="Carme"/>
                <a:cs typeface="Carme"/>
                <a:sym typeface="Carme"/>
                <a:rtl val="0"/>
              </a:rPr>
              <a:t>Empower </a:t>
            </a:r>
            <a:r>
              <a:rPr lang="en-US" sz="1200" b="1" i="0" u="none" strike="noStrike" cap="none" dirty="0">
                <a:solidFill>
                  <a:srgbClr val="7F7F7F"/>
                </a:solidFill>
                <a:latin typeface="Carme"/>
                <a:ea typeface="Carme"/>
                <a:cs typeface="Carme"/>
                <a:sym typeface="Carme"/>
                <a:rtl val="0"/>
              </a:rPr>
              <a:t>any user, anywhere, anytime</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Lower Support Costs</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Increase Customer Satisfaction</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Easier to Customize to meet customer preferences</a:t>
            </a:r>
          </a:p>
          <a:p>
            <a:pPr marL="171450" marR="0" lvl="0" indent="-171450" algn="l" rtl="0">
              <a:lnSpc>
                <a:spcPct val="100000"/>
              </a:lnSpc>
              <a:spcBef>
                <a:spcPts val="0"/>
              </a:spcBef>
              <a:spcAft>
                <a:spcPts val="0"/>
              </a:spcAft>
              <a:buClr>
                <a:srgbClr val="7F7F7F"/>
              </a:buClr>
              <a:buSzPct val="100000"/>
              <a:buFont typeface="Carme"/>
              <a:buChar char="•"/>
            </a:pPr>
            <a:r>
              <a:rPr lang="en-US" sz="1200" b="1" i="0" u="none" strike="noStrike" cap="none" dirty="0">
                <a:solidFill>
                  <a:srgbClr val="7F7F7F"/>
                </a:solidFill>
                <a:latin typeface="Carme"/>
                <a:ea typeface="Carme"/>
                <a:cs typeface="Carme"/>
                <a:sym typeface="Carme"/>
                <a:rtl val="0"/>
              </a:rPr>
              <a:t>Integrated to User AD settings and Device </a:t>
            </a:r>
            <a:r>
              <a:rPr lang="en-US" sz="1200" b="1" i="0" u="none" strike="noStrike" cap="none" dirty="0" smtClean="0">
                <a:solidFill>
                  <a:srgbClr val="7F7F7F"/>
                </a:solidFill>
                <a:latin typeface="Carme"/>
                <a:ea typeface="Carme"/>
                <a:cs typeface="Carme"/>
                <a:sym typeface="Carme"/>
                <a:rtl val="0"/>
              </a:rPr>
              <a:t>preferences</a:t>
            </a:r>
            <a:endParaRPr lang="en-US" sz="1200" b="1" i="0" u="none" strike="noStrike" cap="none" dirty="0">
              <a:solidFill>
                <a:srgbClr val="7F7F7F"/>
              </a:solidFill>
              <a:latin typeface="Carme"/>
              <a:ea typeface="Carme"/>
              <a:cs typeface="Carme"/>
              <a:sym typeface="Carme"/>
              <a:rtl val="0"/>
            </a:endParaRPr>
          </a:p>
        </p:txBody>
      </p:sp>
      <p:pic>
        <p:nvPicPr>
          <p:cNvPr id="162" name="Shape 162"/>
          <p:cNvPicPr preferRelativeResize="0"/>
          <p:nvPr/>
        </p:nvPicPr>
        <p:blipFill rotWithShape="1">
          <a:blip r:embed="rId6">
            <a:alphaModFix/>
          </a:blip>
          <a:srcRect/>
          <a:stretch/>
        </p:blipFill>
        <p:spPr>
          <a:xfrm>
            <a:off x="565729" y="161631"/>
            <a:ext cx="841536" cy="473363"/>
          </a:xfrm>
          <a:prstGeom prst="rect">
            <a:avLst/>
          </a:prstGeom>
          <a:noFill/>
          <a:ln>
            <a:noFill/>
          </a:ln>
        </p:spPr>
      </p:pic>
      <p:sp>
        <p:nvSpPr>
          <p:cNvPr id="163" name="Shape 163"/>
          <p:cNvSpPr txBox="1"/>
          <p:nvPr/>
        </p:nvSpPr>
        <p:spPr>
          <a:xfrm>
            <a:off x="4857985" y="1010117"/>
            <a:ext cx="3707866"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3200" b="0" i="0" u="none" strike="noStrike" cap="none" dirty="0">
                <a:solidFill>
                  <a:srgbClr val="2A8DCD"/>
                </a:solidFill>
                <a:latin typeface="Rokkitt"/>
                <a:ea typeface="Rokkitt"/>
                <a:cs typeface="Rokkitt"/>
                <a:sym typeface="Rokkitt"/>
                <a:rtl val="0"/>
              </a:rPr>
              <a:t>04. Easy</a:t>
            </a:r>
            <a:br>
              <a:rPr lang="en-US" sz="3200" b="0" i="0" u="none" strike="noStrike" cap="none" dirty="0">
                <a:solidFill>
                  <a:srgbClr val="2A8DCD"/>
                </a:solidFill>
                <a:latin typeface="Rokkitt"/>
                <a:ea typeface="Rokkitt"/>
                <a:cs typeface="Rokkitt"/>
                <a:sym typeface="Rokkitt"/>
                <a:rtl val="0"/>
              </a:rPr>
            </a:br>
            <a:r>
              <a:rPr lang="en-US" sz="3200" b="0" i="0" u="none" strike="noStrike" cap="none" dirty="0">
                <a:solidFill>
                  <a:srgbClr val="2A8DCD"/>
                </a:solidFill>
                <a:latin typeface="Rokkitt"/>
                <a:ea typeface="Rokkitt"/>
                <a:cs typeface="Rokkitt"/>
                <a:sym typeface="Rokkitt"/>
                <a:rtl val="0"/>
              </a:rPr>
              <a:t>Localization</a:t>
            </a:r>
          </a:p>
        </p:txBody>
      </p:sp>
      <p:pic>
        <p:nvPicPr>
          <p:cNvPr id="164" name="Shape 164"/>
          <p:cNvPicPr preferRelativeResize="0"/>
          <p:nvPr/>
        </p:nvPicPr>
        <p:blipFill rotWithShape="1">
          <a:blip r:embed="rId7">
            <a:alphaModFix/>
          </a:blip>
          <a:srcRect/>
          <a:stretch/>
        </p:blipFill>
        <p:spPr>
          <a:xfrm>
            <a:off x="257177" y="3172733"/>
            <a:ext cx="2692499" cy="1673965"/>
          </a:xfrm>
          <a:prstGeom prst="rect">
            <a:avLst/>
          </a:prstGeom>
          <a:noFill/>
          <a:ln>
            <a:noFill/>
          </a:ln>
        </p:spPr>
      </p:pic>
    </p:spTree>
    <p:custDataLst>
      <p:tags r:id="rId1"/>
    </p:custDataLst>
  </p:cSld>
  <p:clrMapOvr>
    <a:masterClrMapping/>
  </p:clrMapOvr>
  <p:transition spd="slow" advClick="0" advTm="4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161">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61">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161">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161">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161">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16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74" name="Picture 73" descr="EU_BRWSR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055" y="1958860"/>
            <a:ext cx="2784495" cy="2181345"/>
          </a:xfrm>
          <a:prstGeom prst="rect">
            <a:avLst/>
          </a:prstGeom>
        </p:spPr>
      </p:pic>
      <p:grpSp>
        <p:nvGrpSpPr>
          <p:cNvPr id="207" name="Shape 207"/>
          <p:cNvGrpSpPr/>
          <p:nvPr/>
        </p:nvGrpSpPr>
        <p:grpSpPr>
          <a:xfrm>
            <a:off x="2696191" y="2547948"/>
            <a:ext cx="1019297" cy="1019297"/>
            <a:chOff x="5005819" y="2559763"/>
            <a:chExt cx="1143343" cy="1143343"/>
          </a:xfrm>
        </p:grpSpPr>
        <p:sp>
          <p:nvSpPr>
            <p:cNvPr id="208" name="Shape 208"/>
            <p:cNvSpPr/>
            <p:nvPr/>
          </p:nvSpPr>
          <p:spPr>
            <a:xfrm>
              <a:off x="5005819" y="2559763"/>
              <a:ext cx="1143343" cy="114334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09" name="Shape 209"/>
            <p:cNvPicPr preferRelativeResize="0"/>
            <p:nvPr/>
          </p:nvPicPr>
          <p:blipFill rotWithShape="1">
            <a:blip r:embed="rId5">
              <a:alphaModFix/>
            </a:blip>
            <a:srcRect/>
            <a:stretch/>
          </p:blipFill>
          <p:spPr>
            <a:xfrm>
              <a:off x="5064346" y="2939290"/>
              <a:ext cx="1019838" cy="392245"/>
            </a:xfrm>
            <a:prstGeom prst="rect">
              <a:avLst/>
            </a:prstGeom>
            <a:noFill/>
            <a:ln>
              <a:noFill/>
            </a:ln>
          </p:spPr>
        </p:pic>
      </p:grpSp>
      <p:grpSp>
        <p:nvGrpSpPr>
          <p:cNvPr id="211" name="Shape 211"/>
          <p:cNvGrpSpPr/>
          <p:nvPr/>
        </p:nvGrpSpPr>
        <p:grpSpPr>
          <a:xfrm>
            <a:off x="4003003" y="2506227"/>
            <a:ext cx="2000029" cy="1001296"/>
            <a:chOff x="4327887" y="692785"/>
            <a:chExt cx="2000029" cy="1001296"/>
          </a:xfrm>
        </p:grpSpPr>
        <p:sp>
          <p:nvSpPr>
            <p:cNvPr id="212" name="Shape 212"/>
            <p:cNvSpPr/>
            <p:nvPr/>
          </p:nvSpPr>
          <p:spPr>
            <a:xfrm>
              <a:off x="4835535" y="692785"/>
              <a:ext cx="911631" cy="911630"/>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13" name="Shape 213"/>
            <p:cNvPicPr preferRelativeResize="0"/>
            <p:nvPr/>
          </p:nvPicPr>
          <p:blipFill rotWithShape="1">
            <a:blip r:embed="rId6">
              <a:alphaModFix/>
            </a:blip>
            <a:srcRect/>
            <a:stretch/>
          </p:blipFill>
          <p:spPr>
            <a:xfrm>
              <a:off x="4327887" y="709218"/>
              <a:ext cx="2000029" cy="984863"/>
            </a:xfrm>
            <a:prstGeom prst="rect">
              <a:avLst/>
            </a:prstGeom>
            <a:noFill/>
            <a:ln>
              <a:noFill/>
            </a:ln>
          </p:spPr>
        </p:pic>
      </p:grpSp>
      <p:pic>
        <p:nvPicPr>
          <p:cNvPr id="214" name="Shape 214"/>
          <p:cNvPicPr preferRelativeResize="0"/>
          <p:nvPr/>
        </p:nvPicPr>
        <p:blipFill rotWithShape="1">
          <a:blip r:embed="rId7">
            <a:alphaModFix/>
          </a:blip>
          <a:srcRect/>
          <a:stretch/>
        </p:blipFill>
        <p:spPr>
          <a:xfrm>
            <a:off x="7526915" y="246117"/>
            <a:ext cx="1049686" cy="237737"/>
          </a:xfrm>
          <a:prstGeom prst="rect">
            <a:avLst/>
          </a:prstGeom>
          <a:noFill/>
          <a:ln>
            <a:noFill/>
          </a:ln>
        </p:spPr>
      </p:pic>
      <p:pic>
        <p:nvPicPr>
          <p:cNvPr id="215" name="Shape 215"/>
          <p:cNvPicPr preferRelativeResize="0"/>
          <p:nvPr/>
        </p:nvPicPr>
        <p:blipFill rotWithShape="1">
          <a:blip r:embed="rId8">
            <a:alphaModFix/>
          </a:blip>
          <a:srcRect/>
          <a:stretch/>
        </p:blipFill>
        <p:spPr>
          <a:xfrm>
            <a:off x="565729" y="161631"/>
            <a:ext cx="841536" cy="473363"/>
          </a:xfrm>
          <a:prstGeom prst="rect">
            <a:avLst/>
          </a:prstGeom>
          <a:noFill/>
          <a:ln>
            <a:noFill/>
          </a:ln>
        </p:spPr>
      </p:pic>
      <p:sp>
        <p:nvSpPr>
          <p:cNvPr id="224" name="Shape 224"/>
          <p:cNvSpPr/>
          <p:nvPr/>
        </p:nvSpPr>
        <p:spPr>
          <a:xfrm>
            <a:off x="1656080" y="1654916"/>
            <a:ext cx="726903" cy="72690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chemeClr val="dk1"/>
              </a:buClr>
              <a:buSzPct val="25000"/>
              <a:buFont typeface="Rokkitt"/>
              <a:buNone/>
            </a:pPr>
            <a:r>
              <a:rPr lang="en-US" sz="1200" b="0" i="0" u="none" strike="noStrike" cap="none" dirty="0">
                <a:solidFill>
                  <a:schemeClr val="dk1"/>
                </a:solidFill>
                <a:latin typeface="Rokkitt"/>
                <a:ea typeface="Rokkitt"/>
                <a:cs typeface="Rokkitt"/>
                <a:sym typeface="Rokkitt"/>
                <a:rtl val="0"/>
              </a:rPr>
              <a:t>AF / EF</a:t>
            </a:r>
          </a:p>
        </p:txBody>
      </p:sp>
      <p:sp>
        <p:nvSpPr>
          <p:cNvPr id="233" name="Shape 233"/>
          <p:cNvSpPr txBox="1"/>
          <p:nvPr/>
        </p:nvSpPr>
        <p:spPr>
          <a:xfrm>
            <a:off x="216712" y="4566117"/>
            <a:ext cx="2288652" cy="375338"/>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1800" b="0" i="0" u="none" strike="noStrike" cap="none" dirty="0">
                <a:solidFill>
                  <a:srgbClr val="7F7F7F"/>
                </a:solidFill>
                <a:latin typeface="Rokkitt"/>
                <a:ea typeface="Rokkitt"/>
                <a:cs typeface="Rokkitt"/>
                <a:sym typeface="Rokkitt"/>
                <a:rtl val="0"/>
              </a:rPr>
              <a:t>Livepoint Server</a:t>
            </a:r>
          </a:p>
        </p:txBody>
      </p:sp>
      <p:sp>
        <p:nvSpPr>
          <p:cNvPr id="234" name="Shape 234"/>
          <p:cNvSpPr txBox="1"/>
          <p:nvPr/>
        </p:nvSpPr>
        <p:spPr>
          <a:xfrm>
            <a:off x="5996605" y="4568425"/>
            <a:ext cx="2288652" cy="375338"/>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1800" b="0" i="0" u="none" strike="noStrike" cap="none" dirty="0">
                <a:solidFill>
                  <a:srgbClr val="7F7F7F"/>
                </a:solidFill>
                <a:latin typeface="Rokkitt"/>
                <a:ea typeface="Rokkitt"/>
                <a:cs typeface="Rokkitt"/>
                <a:sym typeface="Rokkitt"/>
                <a:rtl val="0"/>
              </a:rPr>
              <a:t>Livepoint Thin Client</a:t>
            </a:r>
          </a:p>
        </p:txBody>
      </p:sp>
      <p:grpSp>
        <p:nvGrpSpPr>
          <p:cNvPr id="2" name="Group 1"/>
          <p:cNvGrpSpPr/>
          <p:nvPr/>
        </p:nvGrpSpPr>
        <p:grpSpPr>
          <a:xfrm>
            <a:off x="235983" y="865901"/>
            <a:ext cx="895464" cy="895464"/>
            <a:chOff x="235983" y="865901"/>
            <a:chExt cx="895464" cy="895464"/>
          </a:xfrm>
        </p:grpSpPr>
        <p:sp>
          <p:nvSpPr>
            <p:cNvPr id="216" name="Shape 216"/>
            <p:cNvSpPr/>
            <p:nvPr/>
          </p:nvSpPr>
          <p:spPr>
            <a:xfrm>
              <a:off x="235983" y="865901"/>
              <a:ext cx="895464" cy="895464"/>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35" name="Shape 235"/>
            <p:cNvPicPr preferRelativeResize="0"/>
            <p:nvPr/>
          </p:nvPicPr>
          <p:blipFill rotWithShape="1">
            <a:blip r:embed="rId9">
              <a:alphaModFix/>
            </a:blip>
            <a:srcRect/>
            <a:stretch/>
          </p:blipFill>
          <p:spPr>
            <a:xfrm>
              <a:off x="405581" y="966836"/>
              <a:ext cx="547411" cy="614926"/>
            </a:xfrm>
            <a:prstGeom prst="rect">
              <a:avLst/>
            </a:prstGeom>
            <a:noFill/>
            <a:ln>
              <a:noFill/>
            </a:ln>
          </p:spPr>
        </p:pic>
      </p:grpSp>
      <p:grpSp>
        <p:nvGrpSpPr>
          <p:cNvPr id="3" name="Group 2"/>
          <p:cNvGrpSpPr/>
          <p:nvPr/>
        </p:nvGrpSpPr>
        <p:grpSpPr>
          <a:xfrm>
            <a:off x="1231203" y="902851"/>
            <a:ext cx="696883" cy="696883"/>
            <a:chOff x="1231203" y="902851"/>
            <a:chExt cx="696883" cy="696883"/>
          </a:xfrm>
        </p:grpSpPr>
        <p:sp>
          <p:nvSpPr>
            <p:cNvPr id="219" name="Shape 219"/>
            <p:cNvSpPr/>
            <p:nvPr/>
          </p:nvSpPr>
          <p:spPr>
            <a:xfrm>
              <a:off x="1231203" y="902851"/>
              <a:ext cx="696883" cy="69688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36" name="Shape 236"/>
            <p:cNvPicPr preferRelativeResize="0"/>
            <p:nvPr/>
          </p:nvPicPr>
          <p:blipFill rotWithShape="1">
            <a:blip r:embed="rId10">
              <a:alphaModFix/>
            </a:blip>
            <a:srcRect/>
            <a:stretch/>
          </p:blipFill>
          <p:spPr>
            <a:xfrm>
              <a:off x="1311887" y="1108857"/>
              <a:ext cx="548047" cy="259465"/>
            </a:xfrm>
            <a:prstGeom prst="rect">
              <a:avLst/>
            </a:prstGeom>
            <a:noFill/>
            <a:ln>
              <a:noFill/>
            </a:ln>
          </p:spPr>
        </p:pic>
      </p:grpSp>
      <p:grpSp>
        <p:nvGrpSpPr>
          <p:cNvPr id="5" name="Group 4"/>
          <p:cNvGrpSpPr/>
          <p:nvPr/>
        </p:nvGrpSpPr>
        <p:grpSpPr>
          <a:xfrm>
            <a:off x="2083260" y="865909"/>
            <a:ext cx="860832" cy="860832"/>
            <a:chOff x="2083260" y="865909"/>
            <a:chExt cx="860832" cy="860832"/>
          </a:xfrm>
        </p:grpSpPr>
        <p:sp>
          <p:nvSpPr>
            <p:cNvPr id="227" name="Shape 227"/>
            <p:cNvSpPr/>
            <p:nvPr/>
          </p:nvSpPr>
          <p:spPr>
            <a:xfrm>
              <a:off x="2083260" y="865909"/>
              <a:ext cx="860832" cy="860832"/>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37" name="Shape 237"/>
            <p:cNvPicPr preferRelativeResize="0"/>
            <p:nvPr/>
          </p:nvPicPr>
          <p:blipFill rotWithShape="1">
            <a:blip r:embed="rId11">
              <a:alphaModFix/>
            </a:blip>
            <a:srcRect/>
            <a:stretch/>
          </p:blipFill>
          <p:spPr>
            <a:xfrm>
              <a:off x="2204065" y="1040580"/>
              <a:ext cx="616455" cy="468506"/>
            </a:xfrm>
            <a:prstGeom prst="rect">
              <a:avLst/>
            </a:prstGeom>
            <a:noFill/>
            <a:ln>
              <a:noFill/>
            </a:ln>
          </p:spPr>
        </p:pic>
      </p:grpSp>
      <p:grpSp>
        <p:nvGrpSpPr>
          <p:cNvPr id="6" name="Group 5"/>
          <p:cNvGrpSpPr/>
          <p:nvPr/>
        </p:nvGrpSpPr>
        <p:grpSpPr>
          <a:xfrm>
            <a:off x="3080325" y="846973"/>
            <a:ext cx="757844" cy="757844"/>
            <a:chOff x="3080325" y="846973"/>
            <a:chExt cx="757844" cy="757844"/>
          </a:xfrm>
        </p:grpSpPr>
        <p:sp>
          <p:nvSpPr>
            <p:cNvPr id="228" name="Shape 228"/>
            <p:cNvSpPr/>
            <p:nvPr/>
          </p:nvSpPr>
          <p:spPr>
            <a:xfrm>
              <a:off x="3080325" y="846973"/>
              <a:ext cx="757844" cy="757844"/>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38" name="Shape 238"/>
            <p:cNvPicPr preferRelativeResize="0"/>
            <p:nvPr/>
          </p:nvPicPr>
          <p:blipFill rotWithShape="1">
            <a:blip r:embed="rId12">
              <a:alphaModFix/>
            </a:blip>
            <a:srcRect/>
            <a:stretch/>
          </p:blipFill>
          <p:spPr>
            <a:xfrm>
              <a:off x="3180734" y="901291"/>
              <a:ext cx="553801" cy="615334"/>
            </a:xfrm>
            <a:prstGeom prst="rect">
              <a:avLst/>
            </a:prstGeom>
            <a:noFill/>
            <a:ln>
              <a:noFill/>
            </a:ln>
          </p:spPr>
        </p:pic>
      </p:grpSp>
      <p:grpSp>
        <p:nvGrpSpPr>
          <p:cNvPr id="7" name="Group 6"/>
          <p:cNvGrpSpPr/>
          <p:nvPr/>
        </p:nvGrpSpPr>
        <p:grpSpPr>
          <a:xfrm>
            <a:off x="3985951" y="817418"/>
            <a:ext cx="807720" cy="807720"/>
            <a:chOff x="3985951" y="817418"/>
            <a:chExt cx="807720" cy="807720"/>
          </a:xfrm>
        </p:grpSpPr>
        <p:sp>
          <p:nvSpPr>
            <p:cNvPr id="222" name="Shape 222"/>
            <p:cNvSpPr/>
            <p:nvPr/>
          </p:nvSpPr>
          <p:spPr>
            <a:xfrm>
              <a:off x="3985951" y="817418"/>
              <a:ext cx="807720" cy="807720"/>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39" name="Shape 239"/>
            <p:cNvPicPr preferRelativeResize="0"/>
            <p:nvPr/>
          </p:nvPicPr>
          <p:blipFill rotWithShape="1">
            <a:blip r:embed="rId13">
              <a:alphaModFix/>
            </a:blip>
            <a:srcRect/>
            <a:stretch/>
          </p:blipFill>
          <p:spPr>
            <a:xfrm>
              <a:off x="4065042" y="994286"/>
              <a:ext cx="629861" cy="433029"/>
            </a:xfrm>
            <a:prstGeom prst="rect">
              <a:avLst/>
            </a:prstGeom>
            <a:noFill/>
            <a:ln>
              <a:noFill/>
            </a:ln>
          </p:spPr>
        </p:pic>
      </p:grpSp>
      <p:grpSp>
        <p:nvGrpSpPr>
          <p:cNvPr id="10" name="Group 9"/>
          <p:cNvGrpSpPr/>
          <p:nvPr/>
        </p:nvGrpSpPr>
        <p:grpSpPr>
          <a:xfrm>
            <a:off x="261388" y="1884219"/>
            <a:ext cx="725053" cy="725053"/>
            <a:chOff x="261388" y="1884219"/>
            <a:chExt cx="725053" cy="725053"/>
          </a:xfrm>
        </p:grpSpPr>
        <p:sp>
          <p:nvSpPr>
            <p:cNvPr id="217" name="Shape 217"/>
            <p:cNvSpPr/>
            <p:nvPr/>
          </p:nvSpPr>
          <p:spPr>
            <a:xfrm>
              <a:off x="261388" y="1884219"/>
              <a:ext cx="725053" cy="72505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0" name="Shape 240"/>
            <p:cNvPicPr preferRelativeResize="0"/>
            <p:nvPr/>
          </p:nvPicPr>
          <p:blipFill rotWithShape="1">
            <a:blip r:embed="rId14">
              <a:alphaModFix/>
            </a:blip>
            <a:srcRect/>
            <a:stretch/>
          </p:blipFill>
          <p:spPr>
            <a:xfrm>
              <a:off x="417050" y="2048386"/>
              <a:ext cx="411315" cy="411315"/>
            </a:xfrm>
            <a:prstGeom prst="rect">
              <a:avLst/>
            </a:prstGeom>
            <a:noFill/>
            <a:ln>
              <a:noFill/>
            </a:ln>
          </p:spPr>
        </p:pic>
      </p:grpSp>
      <p:grpSp>
        <p:nvGrpSpPr>
          <p:cNvPr id="9" name="Group 8"/>
          <p:cNvGrpSpPr/>
          <p:nvPr/>
        </p:nvGrpSpPr>
        <p:grpSpPr>
          <a:xfrm>
            <a:off x="2632825" y="1692563"/>
            <a:ext cx="807720" cy="807720"/>
            <a:chOff x="2632825" y="1692563"/>
            <a:chExt cx="807720" cy="807720"/>
          </a:xfrm>
        </p:grpSpPr>
        <p:sp>
          <p:nvSpPr>
            <p:cNvPr id="221" name="Shape 221"/>
            <p:cNvSpPr/>
            <p:nvPr/>
          </p:nvSpPr>
          <p:spPr>
            <a:xfrm>
              <a:off x="2632825" y="1692563"/>
              <a:ext cx="807720" cy="807720"/>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1" name="Shape 241"/>
            <p:cNvPicPr preferRelativeResize="0"/>
            <p:nvPr/>
          </p:nvPicPr>
          <p:blipFill rotWithShape="1">
            <a:blip r:embed="rId15">
              <a:alphaModFix/>
            </a:blip>
            <a:srcRect/>
            <a:stretch/>
          </p:blipFill>
          <p:spPr>
            <a:xfrm>
              <a:off x="2712064" y="1968893"/>
              <a:ext cx="655484" cy="192974"/>
            </a:xfrm>
            <a:prstGeom prst="rect">
              <a:avLst/>
            </a:prstGeom>
            <a:noFill/>
            <a:ln>
              <a:noFill/>
            </a:ln>
          </p:spPr>
        </p:pic>
      </p:grpSp>
      <p:grpSp>
        <p:nvGrpSpPr>
          <p:cNvPr id="8" name="Group 7"/>
          <p:cNvGrpSpPr/>
          <p:nvPr/>
        </p:nvGrpSpPr>
        <p:grpSpPr>
          <a:xfrm>
            <a:off x="3565698" y="1678710"/>
            <a:ext cx="725053" cy="725053"/>
            <a:chOff x="3565698" y="1678710"/>
            <a:chExt cx="725053" cy="725053"/>
          </a:xfrm>
        </p:grpSpPr>
        <p:sp>
          <p:nvSpPr>
            <p:cNvPr id="220" name="Shape 220"/>
            <p:cNvSpPr/>
            <p:nvPr/>
          </p:nvSpPr>
          <p:spPr>
            <a:xfrm>
              <a:off x="3565698" y="1678710"/>
              <a:ext cx="725053" cy="72505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2" name="Shape 242"/>
            <p:cNvPicPr preferRelativeResize="0"/>
            <p:nvPr/>
          </p:nvPicPr>
          <p:blipFill rotWithShape="1">
            <a:blip r:embed="rId16">
              <a:alphaModFix/>
            </a:blip>
            <a:srcRect/>
            <a:stretch/>
          </p:blipFill>
          <p:spPr>
            <a:xfrm>
              <a:off x="3629742" y="1876581"/>
              <a:ext cx="606322" cy="341561"/>
            </a:xfrm>
            <a:prstGeom prst="rect">
              <a:avLst/>
            </a:prstGeom>
            <a:noFill/>
            <a:ln>
              <a:noFill/>
            </a:ln>
          </p:spPr>
        </p:pic>
      </p:grpSp>
      <p:grpSp>
        <p:nvGrpSpPr>
          <p:cNvPr id="243" name="Shape 243"/>
          <p:cNvGrpSpPr/>
          <p:nvPr/>
        </p:nvGrpSpPr>
        <p:grpSpPr>
          <a:xfrm>
            <a:off x="4359218" y="1783907"/>
            <a:ext cx="623185" cy="623185"/>
            <a:chOff x="4394660" y="1876596"/>
            <a:chExt cx="790403" cy="790403"/>
          </a:xfrm>
        </p:grpSpPr>
        <p:sp>
          <p:nvSpPr>
            <p:cNvPr id="244" name="Shape 244"/>
            <p:cNvSpPr/>
            <p:nvPr/>
          </p:nvSpPr>
          <p:spPr>
            <a:xfrm>
              <a:off x="4394660" y="1876596"/>
              <a:ext cx="790403" cy="79040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5" name="Shape 245"/>
            <p:cNvPicPr preferRelativeResize="0"/>
            <p:nvPr/>
          </p:nvPicPr>
          <p:blipFill rotWithShape="1">
            <a:blip r:embed="rId17">
              <a:alphaModFix/>
            </a:blip>
            <a:srcRect/>
            <a:stretch/>
          </p:blipFill>
          <p:spPr>
            <a:xfrm>
              <a:off x="4453498" y="1987950"/>
              <a:ext cx="667469" cy="594048"/>
            </a:xfrm>
            <a:prstGeom prst="rect">
              <a:avLst/>
            </a:prstGeom>
            <a:noFill/>
            <a:ln>
              <a:noFill/>
            </a:ln>
          </p:spPr>
        </p:pic>
      </p:grpSp>
      <p:grpSp>
        <p:nvGrpSpPr>
          <p:cNvPr id="246" name="Shape 246"/>
          <p:cNvGrpSpPr/>
          <p:nvPr/>
        </p:nvGrpSpPr>
        <p:grpSpPr>
          <a:xfrm>
            <a:off x="3822704" y="2777999"/>
            <a:ext cx="565349" cy="565349"/>
            <a:chOff x="2623586" y="2618509"/>
            <a:chExt cx="726903" cy="726903"/>
          </a:xfrm>
        </p:grpSpPr>
        <p:sp>
          <p:nvSpPr>
            <p:cNvPr id="247" name="Shape 247"/>
            <p:cNvSpPr/>
            <p:nvPr/>
          </p:nvSpPr>
          <p:spPr>
            <a:xfrm>
              <a:off x="2623586" y="2618509"/>
              <a:ext cx="726903" cy="72690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8" name="Shape 248"/>
            <p:cNvPicPr preferRelativeResize="0"/>
            <p:nvPr/>
          </p:nvPicPr>
          <p:blipFill rotWithShape="1">
            <a:blip r:embed="rId18">
              <a:alphaModFix/>
            </a:blip>
            <a:srcRect/>
            <a:stretch/>
          </p:blipFill>
          <p:spPr>
            <a:xfrm>
              <a:off x="2750103" y="2799907"/>
              <a:ext cx="464696" cy="374853"/>
            </a:xfrm>
            <a:prstGeom prst="rect">
              <a:avLst/>
            </a:prstGeom>
            <a:noFill/>
            <a:ln>
              <a:noFill/>
            </a:ln>
          </p:spPr>
        </p:pic>
      </p:grpSp>
      <p:grpSp>
        <p:nvGrpSpPr>
          <p:cNvPr id="17" name="Group 16"/>
          <p:cNvGrpSpPr/>
          <p:nvPr/>
        </p:nvGrpSpPr>
        <p:grpSpPr>
          <a:xfrm>
            <a:off x="259078" y="3405912"/>
            <a:ext cx="911631" cy="911630"/>
            <a:chOff x="259078" y="3405912"/>
            <a:chExt cx="911631" cy="911630"/>
          </a:xfrm>
        </p:grpSpPr>
        <p:sp>
          <p:nvSpPr>
            <p:cNvPr id="223" name="Shape 223"/>
            <p:cNvSpPr/>
            <p:nvPr/>
          </p:nvSpPr>
          <p:spPr>
            <a:xfrm>
              <a:off x="259078" y="3405912"/>
              <a:ext cx="911631" cy="911630"/>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49" name="Shape 249"/>
            <p:cNvPicPr preferRelativeResize="0"/>
            <p:nvPr/>
          </p:nvPicPr>
          <p:blipFill rotWithShape="1">
            <a:blip r:embed="rId19">
              <a:alphaModFix/>
            </a:blip>
            <a:srcRect/>
            <a:stretch/>
          </p:blipFill>
          <p:spPr>
            <a:xfrm>
              <a:off x="393288" y="3659648"/>
              <a:ext cx="664318" cy="338802"/>
            </a:xfrm>
            <a:prstGeom prst="rect">
              <a:avLst/>
            </a:prstGeom>
            <a:noFill/>
            <a:ln>
              <a:noFill/>
            </a:ln>
          </p:spPr>
        </p:pic>
      </p:grpSp>
      <p:grpSp>
        <p:nvGrpSpPr>
          <p:cNvPr id="16" name="Group 15"/>
          <p:cNvGrpSpPr/>
          <p:nvPr/>
        </p:nvGrpSpPr>
        <p:grpSpPr>
          <a:xfrm>
            <a:off x="1262376" y="3685767"/>
            <a:ext cx="620688" cy="620688"/>
            <a:chOff x="1262376" y="3685767"/>
            <a:chExt cx="620688" cy="620688"/>
          </a:xfrm>
        </p:grpSpPr>
        <p:sp>
          <p:nvSpPr>
            <p:cNvPr id="225" name="Shape 225"/>
            <p:cNvSpPr/>
            <p:nvPr/>
          </p:nvSpPr>
          <p:spPr>
            <a:xfrm>
              <a:off x="1262376" y="3685767"/>
              <a:ext cx="620688" cy="620688"/>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0" name="Shape 250"/>
            <p:cNvPicPr preferRelativeResize="0"/>
            <p:nvPr/>
          </p:nvPicPr>
          <p:blipFill rotWithShape="1">
            <a:blip r:embed="rId20">
              <a:alphaModFix/>
            </a:blip>
            <a:srcRect/>
            <a:stretch/>
          </p:blipFill>
          <p:spPr>
            <a:xfrm>
              <a:off x="1327355" y="3916276"/>
              <a:ext cx="491611" cy="148805"/>
            </a:xfrm>
            <a:prstGeom prst="rect">
              <a:avLst/>
            </a:prstGeom>
            <a:noFill/>
            <a:ln>
              <a:noFill/>
            </a:ln>
          </p:spPr>
        </p:pic>
      </p:grpSp>
      <p:grpSp>
        <p:nvGrpSpPr>
          <p:cNvPr id="12" name="Group 11"/>
          <p:cNvGrpSpPr/>
          <p:nvPr/>
        </p:nvGrpSpPr>
        <p:grpSpPr>
          <a:xfrm>
            <a:off x="270622" y="2724732"/>
            <a:ext cx="560649" cy="560647"/>
            <a:chOff x="270622" y="2724732"/>
            <a:chExt cx="560649" cy="560647"/>
          </a:xfrm>
        </p:grpSpPr>
        <p:sp>
          <p:nvSpPr>
            <p:cNvPr id="229" name="Shape 229"/>
            <p:cNvSpPr/>
            <p:nvPr/>
          </p:nvSpPr>
          <p:spPr>
            <a:xfrm>
              <a:off x="270622" y="2724732"/>
              <a:ext cx="560649" cy="560647"/>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1" name="Shape 251"/>
            <p:cNvPicPr preferRelativeResize="0"/>
            <p:nvPr/>
          </p:nvPicPr>
          <p:blipFill rotWithShape="1">
            <a:blip r:embed="rId21">
              <a:alphaModFix/>
            </a:blip>
            <a:srcRect/>
            <a:stretch/>
          </p:blipFill>
          <p:spPr>
            <a:xfrm>
              <a:off x="335115" y="2794000"/>
              <a:ext cx="411315" cy="411315"/>
            </a:xfrm>
            <a:prstGeom prst="rect">
              <a:avLst/>
            </a:prstGeom>
            <a:noFill/>
            <a:ln>
              <a:noFill/>
            </a:ln>
          </p:spPr>
        </p:pic>
      </p:grpSp>
      <p:grpSp>
        <p:nvGrpSpPr>
          <p:cNvPr id="14" name="Group 13"/>
          <p:cNvGrpSpPr/>
          <p:nvPr/>
        </p:nvGrpSpPr>
        <p:grpSpPr>
          <a:xfrm>
            <a:off x="970279" y="2974109"/>
            <a:ext cx="461355" cy="461355"/>
            <a:chOff x="970279" y="2974109"/>
            <a:chExt cx="461355" cy="461355"/>
          </a:xfrm>
        </p:grpSpPr>
        <p:sp>
          <p:nvSpPr>
            <p:cNvPr id="232" name="Shape 232"/>
            <p:cNvSpPr/>
            <p:nvPr/>
          </p:nvSpPr>
          <p:spPr>
            <a:xfrm>
              <a:off x="970279" y="2974109"/>
              <a:ext cx="461355" cy="461355"/>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2" name="Shape 252"/>
            <p:cNvPicPr preferRelativeResize="0"/>
            <p:nvPr/>
          </p:nvPicPr>
          <p:blipFill rotWithShape="1">
            <a:blip r:embed="rId22">
              <a:alphaModFix/>
            </a:blip>
            <a:srcRect/>
            <a:stretch/>
          </p:blipFill>
          <p:spPr>
            <a:xfrm>
              <a:off x="1084636" y="3049533"/>
              <a:ext cx="250912" cy="273466"/>
            </a:xfrm>
            <a:prstGeom prst="rect">
              <a:avLst/>
            </a:prstGeom>
            <a:noFill/>
            <a:ln>
              <a:noFill/>
            </a:ln>
          </p:spPr>
        </p:pic>
      </p:grpSp>
      <p:grpSp>
        <p:nvGrpSpPr>
          <p:cNvPr id="13" name="Group 12"/>
          <p:cNvGrpSpPr/>
          <p:nvPr/>
        </p:nvGrpSpPr>
        <p:grpSpPr>
          <a:xfrm>
            <a:off x="1004916" y="2212111"/>
            <a:ext cx="726903" cy="726903"/>
            <a:chOff x="1004916" y="2212111"/>
            <a:chExt cx="726903" cy="726903"/>
          </a:xfrm>
        </p:grpSpPr>
        <p:sp>
          <p:nvSpPr>
            <p:cNvPr id="218" name="Shape 218"/>
            <p:cNvSpPr/>
            <p:nvPr/>
          </p:nvSpPr>
          <p:spPr>
            <a:xfrm>
              <a:off x="1004916" y="2212111"/>
              <a:ext cx="726903" cy="72690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3" name="Shape 253"/>
            <p:cNvPicPr preferRelativeResize="0"/>
            <p:nvPr/>
          </p:nvPicPr>
          <p:blipFill rotWithShape="1">
            <a:blip r:embed="rId23">
              <a:alphaModFix/>
            </a:blip>
            <a:srcRect/>
            <a:stretch/>
          </p:blipFill>
          <p:spPr>
            <a:xfrm>
              <a:off x="1114323" y="2411566"/>
              <a:ext cx="524388" cy="271205"/>
            </a:xfrm>
            <a:prstGeom prst="rect">
              <a:avLst/>
            </a:prstGeom>
            <a:noFill/>
            <a:ln>
              <a:noFill/>
            </a:ln>
          </p:spPr>
        </p:pic>
      </p:grpSp>
      <p:grpSp>
        <p:nvGrpSpPr>
          <p:cNvPr id="254" name="Shape 254"/>
          <p:cNvGrpSpPr/>
          <p:nvPr/>
        </p:nvGrpSpPr>
        <p:grpSpPr>
          <a:xfrm>
            <a:off x="2928174" y="3628707"/>
            <a:ext cx="725053" cy="725053"/>
            <a:chOff x="3140825" y="3528289"/>
            <a:chExt cx="725053" cy="725053"/>
          </a:xfrm>
        </p:grpSpPr>
        <p:sp>
          <p:nvSpPr>
            <p:cNvPr id="255" name="Shape 255"/>
            <p:cNvSpPr/>
            <p:nvPr/>
          </p:nvSpPr>
          <p:spPr>
            <a:xfrm>
              <a:off x="3140825" y="3528289"/>
              <a:ext cx="725053" cy="72505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6" name="Shape 256"/>
            <p:cNvPicPr preferRelativeResize="0"/>
            <p:nvPr/>
          </p:nvPicPr>
          <p:blipFill rotWithShape="1">
            <a:blip r:embed="rId24">
              <a:alphaModFix/>
            </a:blip>
            <a:srcRect/>
            <a:stretch/>
          </p:blipFill>
          <p:spPr>
            <a:xfrm>
              <a:off x="3246813" y="3686103"/>
              <a:ext cx="514026" cy="409613"/>
            </a:xfrm>
            <a:prstGeom prst="rect">
              <a:avLst/>
            </a:prstGeom>
            <a:noFill/>
            <a:ln>
              <a:noFill/>
            </a:ln>
          </p:spPr>
        </p:pic>
      </p:grpSp>
      <p:grpSp>
        <p:nvGrpSpPr>
          <p:cNvPr id="257" name="Shape 257"/>
          <p:cNvGrpSpPr/>
          <p:nvPr/>
        </p:nvGrpSpPr>
        <p:grpSpPr>
          <a:xfrm>
            <a:off x="3843326" y="3464497"/>
            <a:ext cx="895464" cy="895464"/>
            <a:chOff x="4073698" y="3375892"/>
            <a:chExt cx="895464" cy="895464"/>
          </a:xfrm>
        </p:grpSpPr>
        <p:sp>
          <p:nvSpPr>
            <p:cNvPr id="258" name="Shape 258"/>
            <p:cNvSpPr/>
            <p:nvPr/>
          </p:nvSpPr>
          <p:spPr>
            <a:xfrm>
              <a:off x="4073698" y="3375892"/>
              <a:ext cx="895464" cy="895464"/>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59" name="Shape 259"/>
            <p:cNvPicPr preferRelativeResize="0"/>
            <p:nvPr/>
          </p:nvPicPr>
          <p:blipFill rotWithShape="1">
            <a:blip r:embed="rId25">
              <a:alphaModFix/>
            </a:blip>
            <a:srcRect/>
            <a:stretch/>
          </p:blipFill>
          <p:spPr>
            <a:xfrm>
              <a:off x="4166805" y="3516364"/>
              <a:ext cx="704169" cy="571500"/>
            </a:xfrm>
            <a:prstGeom prst="rect">
              <a:avLst/>
            </a:prstGeom>
            <a:noFill/>
            <a:ln>
              <a:noFill/>
            </a:ln>
          </p:spPr>
        </p:pic>
      </p:grpSp>
      <p:grpSp>
        <p:nvGrpSpPr>
          <p:cNvPr id="15" name="Group 14"/>
          <p:cNvGrpSpPr/>
          <p:nvPr/>
        </p:nvGrpSpPr>
        <p:grpSpPr>
          <a:xfrm>
            <a:off x="1459344" y="3035991"/>
            <a:ext cx="647010" cy="647010"/>
            <a:chOff x="1459344" y="3035991"/>
            <a:chExt cx="647010" cy="647010"/>
          </a:xfrm>
        </p:grpSpPr>
        <p:sp>
          <p:nvSpPr>
            <p:cNvPr id="226" name="Shape 226"/>
            <p:cNvSpPr/>
            <p:nvPr/>
          </p:nvSpPr>
          <p:spPr>
            <a:xfrm>
              <a:off x="1459344" y="3035991"/>
              <a:ext cx="647010" cy="647010"/>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60" name="Shape 260"/>
            <p:cNvPicPr preferRelativeResize="0"/>
            <p:nvPr/>
          </p:nvPicPr>
          <p:blipFill rotWithShape="1">
            <a:blip r:embed="rId26">
              <a:alphaModFix/>
            </a:blip>
            <a:srcRect/>
            <a:stretch/>
          </p:blipFill>
          <p:spPr>
            <a:xfrm>
              <a:off x="1491228" y="3263207"/>
              <a:ext cx="573548" cy="185897"/>
            </a:xfrm>
            <a:prstGeom prst="rect">
              <a:avLst/>
            </a:prstGeom>
            <a:noFill/>
            <a:ln>
              <a:noFill/>
            </a:ln>
          </p:spPr>
        </p:pic>
      </p:grpSp>
      <p:pic>
        <p:nvPicPr>
          <p:cNvPr id="261" name="Shape 261"/>
          <p:cNvPicPr preferRelativeResize="0"/>
          <p:nvPr/>
        </p:nvPicPr>
        <p:blipFill rotWithShape="1">
          <a:blip r:embed="rId27">
            <a:alphaModFix/>
          </a:blip>
          <a:srcRect/>
          <a:stretch/>
        </p:blipFill>
        <p:spPr>
          <a:xfrm>
            <a:off x="1523996" y="1843553"/>
            <a:ext cx="1411600" cy="1429695"/>
          </a:xfrm>
          <a:prstGeom prst="rect">
            <a:avLst/>
          </a:prstGeom>
          <a:noFill/>
          <a:ln>
            <a:noFill/>
          </a:ln>
        </p:spPr>
      </p:pic>
      <p:pic>
        <p:nvPicPr>
          <p:cNvPr id="262" name="Shape 262"/>
          <p:cNvPicPr preferRelativeResize="0"/>
          <p:nvPr/>
        </p:nvPicPr>
        <p:blipFill rotWithShape="1">
          <a:blip r:embed="rId28">
            <a:alphaModFix/>
          </a:blip>
          <a:srcRect/>
          <a:stretch/>
        </p:blipFill>
        <p:spPr>
          <a:xfrm rot="-266593">
            <a:off x="6940645" y="3155481"/>
            <a:ext cx="542736" cy="1735923"/>
          </a:xfrm>
          <a:prstGeom prst="rect">
            <a:avLst/>
          </a:prstGeom>
          <a:noFill/>
          <a:ln>
            <a:noFill/>
          </a:ln>
        </p:spPr>
      </p:pic>
      <p:pic>
        <p:nvPicPr>
          <p:cNvPr id="263" name="Shape 263"/>
          <p:cNvPicPr preferRelativeResize="0"/>
          <p:nvPr/>
        </p:nvPicPr>
        <p:blipFill rotWithShape="1">
          <a:blip r:embed="rId29">
            <a:alphaModFix/>
          </a:blip>
          <a:srcRect/>
          <a:stretch/>
        </p:blipFill>
        <p:spPr>
          <a:xfrm rot="299490">
            <a:off x="7268471" y="3215185"/>
            <a:ext cx="493396" cy="1578112"/>
          </a:xfrm>
          <a:prstGeom prst="rect">
            <a:avLst/>
          </a:prstGeom>
          <a:noFill/>
          <a:ln>
            <a:noFill/>
          </a:ln>
        </p:spPr>
      </p:pic>
      <p:pic>
        <p:nvPicPr>
          <p:cNvPr id="265" name="Shape 265"/>
          <p:cNvPicPr preferRelativeResize="0"/>
          <p:nvPr/>
        </p:nvPicPr>
        <p:blipFill rotWithShape="1">
          <a:blip r:embed="rId30">
            <a:alphaModFix/>
          </a:blip>
          <a:srcRect/>
          <a:stretch/>
        </p:blipFill>
        <p:spPr>
          <a:xfrm rot="-311088">
            <a:off x="6610858" y="3211220"/>
            <a:ext cx="448539" cy="1434647"/>
          </a:xfrm>
          <a:prstGeom prst="rect">
            <a:avLst/>
          </a:prstGeom>
          <a:noFill/>
          <a:ln>
            <a:noFill/>
          </a:ln>
        </p:spPr>
      </p:pic>
      <p:grpSp>
        <p:nvGrpSpPr>
          <p:cNvPr id="18" name="Group 17"/>
          <p:cNvGrpSpPr/>
          <p:nvPr/>
        </p:nvGrpSpPr>
        <p:grpSpPr>
          <a:xfrm>
            <a:off x="1995193" y="3514651"/>
            <a:ext cx="829145" cy="829145"/>
            <a:chOff x="1995193" y="3514651"/>
            <a:chExt cx="829145" cy="829145"/>
          </a:xfrm>
        </p:grpSpPr>
        <p:sp>
          <p:nvSpPr>
            <p:cNvPr id="231" name="Shape 231"/>
            <p:cNvSpPr/>
            <p:nvPr/>
          </p:nvSpPr>
          <p:spPr>
            <a:xfrm>
              <a:off x="1995193" y="3514651"/>
              <a:ext cx="829145" cy="829145"/>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67" name="Shape 267"/>
            <p:cNvPicPr preferRelativeResize="0"/>
            <p:nvPr/>
          </p:nvPicPr>
          <p:blipFill rotWithShape="1">
            <a:blip r:embed="rId31">
              <a:alphaModFix/>
            </a:blip>
            <a:srcRect/>
            <a:stretch/>
          </p:blipFill>
          <p:spPr>
            <a:xfrm>
              <a:off x="2076313" y="3595394"/>
              <a:ext cx="669729" cy="669729"/>
            </a:xfrm>
            <a:prstGeom prst="rect">
              <a:avLst/>
            </a:prstGeom>
            <a:noFill/>
            <a:ln>
              <a:noFill/>
            </a:ln>
          </p:spPr>
        </p:pic>
      </p:grpSp>
      <p:pic>
        <p:nvPicPr>
          <p:cNvPr id="4" name="Picture 3" descr="EU_Tablet_03.png"/>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rot="21074862">
            <a:off x="5635876" y="2860026"/>
            <a:ext cx="1131577" cy="1489888"/>
          </a:xfrm>
          <a:prstGeom prst="rect">
            <a:avLst/>
          </a:prstGeom>
        </p:spPr>
      </p:pic>
      <p:sp>
        <p:nvSpPr>
          <p:cNvPr id="269" name="Shape 269"/>
          <p:cNvSpPr txBox="1"/>
          <p:nvPr/>
        </p:nvSpPr>
        <p:spPr>
          <a:xfrm>
            <a:off x="4857985" y="1010117"/>
            <a:ext cx="4006433" cy="8572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3200" b="0" i="0" u="none" strike="noStrike" cap="none" dirty="0">
                <a:solidFill>
                  <a:srgbClr val="2A8DCD"/>
                </a:solidFill>
                <a:latin typeface="Rokkitt"/>
                <a:ea typeface="Rokkitt"/>
                <a:cs typeface="Rokkitt"/>
                <a:sym typeface="Rokkitt"/>
                <a:rtl val="0"/>
              </a:rPr>
              <a:t>07. Data Sources</a:t>
            </a:r>
          </a:p>
        </p:txBody>
      </p:sp>
      <p:grpSp>
        <p:nvGrpSpPr>
          <p:cNvPr id="11" name="Group 10"/>
          <p:cNvGrpSpPr/>
          <p:nvPr/>
        </p:nvGrpSpPr>
        <p:grpSpPr>
          <a:xfrm>
            <a:off x="1007225" y="1602508"/>
            <a:ext cx="493683" cy="493683"/>
            <a:chOff x="1007225" y="1602508"/>
            <a:chExt cx="493683" cy="493683"/>
          </a:xfrm>
        </p:grpSpPr>
        <p:sp>
          <p:nvSpPr>
            <p:cNvPr id="230" name="Shape 230"/>
            <p:cNvSpPr/>
            <p:nvPr/>
          </p:nvSpPr>
          <p:spPr>
            <a:xfrm>
              <a:off x="1007225" y="1602508"/>
              <a:ext cx="493683" cy="493683"/>
            </a:xfrm>
            <a:prstGeom prst="ellipse">
              <a:avLst/>
            </a:prstGeom>
            <a:solidFill>
              <a:schemeClr val="lt1"/>
            </a:solidFill>
            <a:ln>
              <a:noFill/>
            </a:ln>
          </p:spPr>
          <p:txBody>
            <a:bodyPr lIns="0" tIns="0" rIns="0" bIns="0" anchor="ctr" anchorCtr="0">
              <a:noAutofit/>
            </a:bodyPr>
            <a:lstStyle/>
            <a:p>
              <a:pPr marL="0" marR="0" lvl="0" indent="0" algn="ctr" rtl="0">
                <a:lnSpc>
                  <a:spcPct val="100000"/>
                </a:lnSpc>
                <a:spcBef>
                  <a:spcPts val="0"/>
                </a:spcBef>
                <a:spcAft>
                  <a:spcPts val="0"/>
                </a:spcAft>
                <a:buClr>
                  <a:srgbClr val="000000"/>
                </a:buClr>
                <a:buFont typeface="Arial"/>
                <a:buNone/>
              </a:pPr>
              <a:endParaRPr sz="1200" b="0" i="0" u="none" strike="noStrike" cap="none" dirty="0">
                <a:solidFill>
                  <a:schemeClr val="dk1"/>
                </a:solidFill>
                <a:latin typeface="Rokkitt"/>
                <a:ea typeface="Rokkitt"/>
                <a:cs typeface="Rokkitt"/>
                <a:sym typeface="Rokkitt"/>
                <a:rtl val="0"/>
              </a:endParaRPr>
            </a:p>
          </p:txBody>
        </p:sp>
        <p:pic>
          <p:nvPicPr>
            <p:cNvPr id="268" name="Shape 268"/>
            <p:cNvPicPr preferRelativeResize="0"/>
            <p:nvPr/>
          </p:nvPicPr>
          <p:blipFill rotWithShape="1">
            <a:blip r:embed="rId33">
              <a:alphaModFix/>
            </a:blip>
            <a:srcRect/>
            <a:stretch/>
          </p:blipFill>
          <p:spPr>
            <a:xfrm>
              <a:off x="1057388" y="1682436"/>
              <a:ext cx="382486" cy="177075"/>
            </a:xfrm>
            <a:prstGeom prst="rect">
              <a:avLst/>
            </a:prstGeom>
            <a:noFill/>
            <a:ln>
              <a:noFill/>
            </a:ln>
          </p:spPr>
        </p:pic>
        <p:sp>
          <p:nvSpPr>
            <p:cNvPr id="270" name="Shape 270"/>
            <p:cNvSpPr txBox="1"/>
            <p:nvPr/>
          </p:nvSpPr>
          <p:spPr>
            <a:xfrm>
              <a:off x="1042212" y="1778466"/>
              <a:ext cx="430987" cy="25353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1000" b="1" i="0" u="none" strike="noStrike" cap="none" dirty="0">
                  <a:solidFill>
                    <a:srgbClr val="7F7F7F"/>
                  </a:solidFill>
                  <a:latin typeface="Rokkitt"/>
                  <a:ea typeface="Rokkitt"/>
                  <a:cs typeface="Rokkitt"/>
                  <a:sym typeface="Rokkitt"/>
                  <a:rtl val="0"/>
                </a:rPr>
                <a:t>IoT</a:t>
              </a:r>
            </a:p>
          </p:txBody>
        </p:sp>
      </p:grpSp>
      <p:pic>
        <p:nvPicPr>
          <p:cNvPr id="72" name="Picture 71" descr="EU_Tablet_02.png"/>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rot="669311">
            <a:off x="7603721" y="2982426"/>
            <a:ext cx="1028706" cy="1354444"/>
          </a:xfrm>
          <a:prstGeom prst="rect">
            <a:avLst/>
          </a:prstGeom>
        </p:spPr>
      </p:pic>
    </p:spTree>
    <p:custDataLst>
      <p:tags r:id="rId1"/>
    </p:custDataLst>
  </p:cSld>
  <p:clrMapOvr>
    <a:masterClrMapping/>
  </p:clrMapOvr>
  <p:transition spd="slow" advClick="0" advTm="500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additive="base">
                                        <p:cTn id="7" dur="500"/>
                                        <p:tgtEl>
                                          <p:spTgt spid="26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3"/>
                                        </p:tgtEl>
                                        <p:attrNameLst>
                                          <p:attrName>style.visibility</p:attrName>
                                        </p:attrNameLst>
                                      </p:cBhvr>
                                      <p:to>
                                        <p:strVal val="visible"/>
                                      </p:to>
                                    </p:set>
                                    <p:anim calcmode="lin" valueType="num">
                                      <p:cBhvr additive="base">
                                        <p:cTn id="12" dur="500"/>
                                        <p:tgtEl>
                                          <p:spTgt spid="26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65"/>
                                        </p:tgtEl>
                                        <p:attrNameLst>
                                          <p:attrName>style.visibility</p:attrName>
                                        </p:attrNameLst>
                                      </p:cBhvr>
                                      <p:to>
                                        <p:strVal val="visible"/>
                                      </p:to>
                                    </p:set>
                                    <p:anim calcmode="lin" valueType="num">
                                      <p:cBhvr additive="base">
                                        <p:cTn id="17" dur="500"/>
                                        <p:tgtEl>
                                          <p:spTgt spid="26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ppt_x"/>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6" presetClass="emph" presetSubtype="0" fill="hold" nodeType="withEffect">
                                  <p:stCondLst>
                                    <p:cond delay="0"/>
                                  </p:stCondLst>
                                  <p:childTnLst>
                                    <p:animScale>
                                      <p:cBhvr>
                                        <p:cTn id="31" dur="2000" fill="hold"/>
                                        <p:tgtEl>
                                          <p:spTgt spid="2"/>
                                        </p:tgtEl>
                                      </p:cBhvr>
                                      <p:by x="150000" y="150000"/>
                                    </p:animScale>
                                  </p:childTnLst>
                                </p:cTn>
                              </p:par>
                              <p:par>
                                <p:cTn id="32" presetID="6" presetClass="emph" presetSubtype="0" fill="hold" nodeType="withEffect">
                                  <p:stCondLst>
                                    <p:cond delay="0"/>
                                  </p:stCondLst>
                                  <p:childTnLst>
                                    <p:animScale>
                                      <p:cBhvr>
                                        <p:cTn id="33" dur="2000" fill="hold"/>
                                        <p:tgtEl>
                                          <p:spTgt spid="3"/>
                                        </p:tgtEl>
                                      </p:cBhvr>
                                      <p:by x="150000" y="150000"/>
                                    </p:animScale>
                                  </p:childTnLst>
                                </p:cTn>
                              </p:par>
                              <p:par>
                                <p:cTn id="34" presetID="6" presetClass="emph" presetSubtype="0" fill="hold" nodeType="withEffect">
                                  <p:stCondLst>
                                    <p:cond delay="0"/>
                                  </p:stCondLst>
                                  <p:childTnLst>
                                    <p:animScale>
                                      <p:cBhvr>
                                        <p:cTn id="35" dur="2000" fill="hold"/>
                                        <p:tgtEl>
                                          <p:spTgt spid="5"/>
                                        </p:tgtEl>
                                      </p:cBhvr>
                                      <p:by x="150000" y="150000"/>
                                    </p:animScale>
                                  </p:childTnLst>
                                </p:cTn>
                              </p:par>
                              <p:par>
                                <p:cTn id="36" presetID="6" presetClass="emph" presetSubtype="0" fill="hold" nodeType="withEffect">
                                  <p:stCondLst>
                                    <p:cond delay="0"/>
                                  </p:stCondLst>
                                  <p:childTnLst>
                                    <p:animScale>
                                      <p:cBhvr>
                                        <p:cTn id="37" dur="2000" fill="hold"/>
                                        <p:tgtEl>
                                          <p:spTgt spid="6"/>
                                        </p:tgtEl>
                                      </p:cBhvr>
                                      <p:by x="150000" y="150000"/>
                                    </p:animScale>
                                  </p:childTnLst>
                                </p:cTn>
                              </p:par>
                              <p:par>
                                <p:cTn id="38" presetID="6" presetClass="emph" presetSubtype="0" fill="hold" nodeType="withEffect">
                                  <p:stCondLst>
                                    <p:cond delay="0"/>
                                  </p:stCondLst>
                                  <p:childTnLst>
                                    <p:animScale>
                                      <p:cBhvr>
                                        <p:cTn id="39" dur="2000" fill="hold"/>
                                        <p:tgtEl>
                                          <p:spTgt spid="7"/>
                                        </p:tgtEl>
                                      </p:cBhvr>
                                      <p:by x="150000" y="150000"/>
                                    </p:animScale>
                                  </p:childTnLst>
                                </p:cTn>
                              </p:par>
                              <p:par>
                                <p:cTn id="40" presetID="6" presetClass="emph" presetSubtype="0" fill="hold" nodeType="withEffect">
                                  <p:stCondLst>
                                    <p:cond delay="0"/>
                                  </p:stCondLst>
                                  <p:childTnLst>
                                    <p:animScale>
                                      <p:cBhvr>
                                        <p:cTn id="41" dur="2000" fill="hold"/>
                                        <p:tgtEl>
                                          <p:spTgt spid="10"/>
                                        </p:tgtEl>
                                      </p:cBhvr>
                                      <p:by x="150000" y="150000"/>
                                    </p:animScale>
                                  </p:childTnLst>
                                </p:cTn>
                              </p:par>
                              <p:par>
                                <p:cTn id="42" presetID="6" presetClass="emph" presetSubtype="0" fill="hold" nodeType="withEffect">
                                  <p:stCondLst>
                                    <p:cond delay="0"/>
                                  </p:stCondLst>
                                  <p:childTnLst>
                                    <p:animScale>
                                      <p:cBhvr>
                                        <p:cTn id="43" dur="2000" fill="hold"/>
                                        <p:tgtEl>
                                          <p:spTgt spid="11"/>
                                        </p:tgtEl>
                                      </p:cBhvr>
                                      <p:by x="150000" y="150000"/>
                                    </p:animScale>
                                  </p:childTnLst>
                                </p:cTn>
                              </p:par>
                              <p:par>
                                <p:cTn id="44" presetID="6" presetClass="emph" presetSubtype="0" fill="hold" grpId="0" nodeType="withEffect">
                                  <p:stCondLst>
                                    <p:cond delay="0"/>
                                  </p:stCondLst>
                                  <p:childTnLst>
                                    <p:animScale>
                                      <p:cBhvr>
                                        <p:cTn id="45" dur="2000" fill="hold"/>
                                        <p:tgtEl>
                                          <p:spTgt spid="224"/>
                                        </p:tgtEl>
                                      </p:cBhvr>
                                      <p:by x="150000" y="150000"/>
                                    </p:animScale>
                                  </p:childTnLst>
                                </p:cTn>
                              </p:par>
                              <p:par>
                                <p:cTn id="46" presetID="6" presetClass="emph" presetSubtype="0" fill="hold" nodeType="withEffect">
                                  <p:stCondLst>
                                    <p:cond delay="0"/>
                                  </p:stCondLst>
                                  <p:childTnLst>
                                    <p:animScale>
                                      <p:cBhvr>
                                        <p:cTn id="47" dur="2000" fill="hold"/>
                                        <p:tgtEl>
                                          <p:spTgt spid="13"/>
                                        </p:tgtEl>
                                      </p:cBhvr>
                                      <p:by x="150000" y="150000"/>
                                    </p:animScale>
                                  </p:childTnLst>
                                </p:cTn>
                              </p:par>
                              <p:par>
                                <p:cTn id="48" presetID="6" presetClass="emph" presetSubtype="0" fill="hold" nodeType="withEffect">
                                  <p:stCondLst>
                                    <p:cond delay="0"/>
                                  </p:stCondLst>
                                  <p:childTnLst>
                                    <p:animScale>
                                      <p:cBhvr>
                                        <p:cTn id="49" dur="2000" fill="hold"/>
                                        <p:tgtEl>
                                          <p:spTgt spid="9"/>
                                        </p:tgtEl>
                                      </p:cBhvr>
                                      <p:by x="150000" y="150000"/>
                                    </p:animScale>
                                  </p:childTnLst>
                                </p:cTn>
                              </p:par>
                              <p:par>
                                <p:cTn id="50" presetID="6" presetClass="emph" presetSubtype="0" fill="hold" nodeType="withEffect">
                                  <p:stCondLst>
                                    <p:cond delay="0"/>
                                  </p:stCondLst>
                                  <p:childTnLst>
                                    <p:animScale>
                                      <p:cBhvr>
                                        <p:cTn id="51" dur="2000" fill="hold"/>
                                        <p:tgtEl>
                                          <p:spTgt spid="8"/>
                                        </p:tgtEl>
                                      </p:cBhvr>
                                      <p:by x="150000" y="150000"/>
                                    </p:animScale>
                                  </p:childTnLst>
                                </p:cTn>
                              </p:par>
                              <p:par>
                                <p:cTn id="52" presetID="6" presetClass="emph" presetSubtype="0" fill="hold" nodeType="withEffect">
                                  <p:stCondLst>
                                    <p:cond delay="0"/>
                                  </p:stCondLst>
                                  <p:childTnLst>
                                    <p:animScale>
                                      <p:cBhvr>
                                        <p:cTn id="53" dur="2000" fill="hold"/>
                                        <p:tgtEl>
                                          <p:spTgt spid="243"/>
                                        </p:tgtEl>
                                      </p:cBhvr>
                                      <p:by x="150000" y="150000"/>
                                    </p:animScale>
                                  </p:childTnLst>
                                </p:cTn>
                              </p:par>
                              <p:par>
                                <p:cTn id="54" presetID="6" presetClass="emph" presetSubtype="0" fill="hold" nodeType="withEffect">
                                  <p:stCondLst>
                                    <p:cond delay="0"/>
                                  </p:stCondLst>
                                  <p:childTnLst>
                                    <p:animScale>
                                      <p:cBhvr>
                                        <p:cTn id="55" dur="2000" fill="hold"/>
                                        <p:tgtEl>
                                          <p:spTgt spid="207"/>
                                        </p:tgtEl>
                                      </p:cBhvr>
                                      <p:by x="150000" y="150000"/>
                                    </p:animScale>
                                  </p:childTnLst>
                                </p:cTn>
                              </p:par>
                              <p:par>
                                <p:cTn id="56" presetID="6" presetClass="emph" presetSubtype="0" fill="hold" nodeType="withEffect">
                                  <p:stCondLst>
                                    <p:cond delay="0"/>
                                  </p:stCondLst>
                                  <p:childTnLst>
                                    <p:animScale>
                                      <p:cBhvr>
                                        <p:cTn id="57" dur="2000" fill="hold"/>
                                        <p:tgtEl>
                                          <p:spTgt spid="246"/>
                                        </p:tgtEl>
                                      </p:cBhvr>
                                      <p:by x="150000" y="150000"/>
                                    </p:animScale>
                                  </p:childTnLst>
                                </p:cTn>
                              </p:par>
                              <p:par>
                                <p:cTn id="58" presetID="6" presetClass="emph" presetSubtype="0" fill="hold" nodeType="withEffect">
                                  <p:stCondLst>
                                    <p:cond delay="0"/>
                                  </p:stCondLst>
                                  <p:childTnLst>
                                    <p:animScale>
                                      <p:cBhvr>
                                        <p:cTn id="59" dur="2000" fill="hold"/>
                                        <p:tgtEl>
                                          <p:spTgt spid="211"/>
                                        </p:tgtEl>
                                      </p:cBhvr>
                                      <p:by x="150000" y="150000"/>
                                    </p:animScale>
                                  </p:childTnLst>
                                </p:cTn>
                              </p:par>
                              <p:par>
                                <p:cTn id="60" presetID="6" presetClass="emph" presetSubtype="0" fill="hold" nodeType="withEffect">
                                  <p:stCondLst>
                                    <p:cond delay="0"/>
                                  </p:stCondLst>
                                  <p:childTnLst>
                                    <p:animScale>
                                      <p:cBhvr>
                                        <p:cTn id="61" dur="2000" fill="hold"/>
                                        <p:tgtEl>
                                          <p:spTgt spid="15"/>
                                        </p:tgtEl>
                                      </p:cBhvr>
                                      <p:by x="150000" y="150000"/>
                                    </p:animScale>
                                  </p:childTnLst>
                                </p:cTn>
                              </p:par>
                              <p:par>
                                <p:cTn id="62" presetID="6" presetClass="emph" presetSubtype="0" fill="hold" nodeType="withEffect">
                                  <p:stCondLst>
                                    <p:cond delay="0"/>
                                  </p:stCondLst>
                                  <p:childTnLst>
                                    <p:animScale>
                                      <p:cBhvr>
                                        <p:cTn id="63" dur="2000" fill="hold"/>
                                        <p:tgtEl>
                                          <p:spTgt spid="12"/>
                                        </p:tgtEl>
                                      </p:cBhvr>
                                      <p:by x="150000" y="150000"/>
                                    </p:animScale>
                                  </p:childTnLst>
                                </p:cTn>
                              </p:par>
                              <p:par>
                                <p:cTn id="64" presetID="6" presetClass="emph" presetSubtype="0" fill="hold" nodeType="withEffect">
                                  <p:stCondLst>
                                    <p:cond delay="0"/>
                                  </p:stCondLst>
                                  <p:childTnLst>
                                    <p:animScale>
                                      <p:cBhvr>
                                        <p:cTn id="65" dur="2000" fill="hold"/>
                                        <p:tgtEl>
                                          <p:spTgt spid="14"/>
                                        </p:tgtEl>
                                      </p:cBhvr>
                                      <p:by x="150000" y="150000"/>
                                    </p:animScale>
                                  </p:childTnLst>
                                </p:cTn>
                              </p:par>
                              <p:par>
                                <p:cTn id="66" presetID="6" presetClass="emph" presetSubtype="0" fill="hold" nodeType="withEffect">
                                  <p:stCondLst>
                                    <p:cond delay="0"/>
                                  </p:stCondLst>
                                  <p:childTnLst>
                                    <p:animScale>
                                      <p:cBhvr>
                                        <p:cTn id="67" dur="2000" fill="hold"/>
                                        <p:tgtEl>
                                          <p:spTgt spid="17"/>
                                        </p:tgtEl>
                                      </p:cBhvr>
                                      <p:by x="150000" y="150000"/>
                                    </p:animScale>
                                  </p:childTnLst>
                                </p:cTn>
                              </p:par>
                              <p:par>
                                <p:cTn id="68" presetID="6" presetClass="emph" presetSubtype="0" fill="hold" nodeType="withEffect">
                                  <p:stCondLst>
                                    <p:cond delay="0"/>
                                  </p:stCondLst>
                                  <p:childTnLst>
                                    <p:animScale>
                                      <p:cBhvr>
                                        <p:cTn id="69" dur="2000" fill="hold"/>
                                        <p:tgtEl>
                                          <p:spTgt spid="16"/>
                                        </p:tgtEl>
                                      </p:cBhvr>
                                      <p:by x="150000" y="150000"/>
                                    </p:animScale>
                                  </p:childTnLst>
                                </p:cTn>
                              </p:par>
                              <p:par>
                                <p:cTn id="70" presetID="6" presetClass="emph" presetSubtype="0" fill="hold" nodeType="withEffect">
                                  <p:stCondLst>
                                    <p:cond delay="0"/>
                                  </p:stCondLst>
                                  <p:childTnLst>
                                    <p:animScale>
                                      <p:cBhvr>
                                        <p:cTn id="71" dur="2000" fill="hold"/>
                                        <p:tgtEl>
                                          <p:spTgt spid="254"/>
                                        </p:tgtEl>
                                      </p:cBhvr>
                                      <p:by x="150000" y="150000"/>
                                    </p:animScale>
                                  </p:childTnLst>
                                </p:cTn>
                              </p:par>
                              <p:par>
                                <p:cTn id="72" presetID="6" presetClass="emph" presetSubtype="0" fill="hold" nodeType="withEffect">
                                  <p:stCondLst>
                                    <p:cond delay="0"/>
                                  </p:stCondLst>
                                  <p:childTnLst>
                                    <p:animScale>
                                      <p:cBhvr>
                                        <p:cTn id="73" dur="2000" fill="hold"/>
                                        <p:tgtEl>
                                          <p:spTgt spid="257"/>
                                        </p:tgtEl>
                                      </p:cBhvr>
                                      <p:by x="150000" y="150000"/>
                                    </p:animScale>
                                  </p:childTnLst>
                                </p:cTn>
                              </p:par>
                              <p:par>
                                <p:cTn id="74" presetID="6" presetClass="emph" presetSubtype="0" fill="hold" nodeType="withEffect">
                                  <p:stCondLst>
                                    <p:cond delay="0"/>
                                  </p:stCondLst>
                                  <p:childTnLst>
                                    <p:animScale>
                                      <p:cBhvr>
                                        <p:cTn id="75" dur="20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pic>
        <p:nvPicPr>
          <p:cNvPr id="960" name="Shape 960"/>
          <p:cNvPicPr preferRelativeResize="0"/>
          <p:nvPr/>
        </p:nvPicPr>
        <p:blipFill rotWithShape="1">
          <a:blip r:embed="rId4">
            <a:alphaModFix/>
          </a:blip>
          <a:srcRect/>
          <a:stretch/>
        </p:blipFill>
        <p:spPr>
          <a:xfrm>
            <a:off x="7348385" y="266278"/>
            <a:ext cx="1218139" cy="275890"/>
          </a:xfrm>
          <a:prstGeom prst="rect">
            <a:avLst/>
          </a:prstGeom>
          <a:noFill/>
          <a:ln>
            <a:noFill/>
          </a:ln>
        </p:spPr>
      </p:pic>
      <p:sp>
        <p:nvSpPr>
          <p:cNvPr id="961" name="Shape 961"/>
          <p:cNvSpPr/>
          <p:nvPr/>
        </p:nvSpPr>
        <p:spPr>
          <a:xfrm>
            <a:off x="2323840" y="1891293"/>
            <a:ext cx="4572000" cy="176971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TQS Integration Ltd</a:t>
            </a:r>
          </a:p>
          <a:p>
            <a:pPr marL="0" marR="0" lvl="0" indent="0" algn="l" rtl="0">
              <a:lnSpc>
                <a:spcPct val="100000"/>
              </a:lnSpc>
              <a:spcBef>
                <a:spcPts val="60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AT &amp; IT Communications &amp; Software Consultants</a:t>
            </a:r>
          </a:p>
          <a:p>
            <a:pPr marL="0" marR="0" lvl="0" indent="0" algn="l" rtl="0">
              <a:lnSpc>
                <a:spcPct val="100000"/>
              </a:lnSpc>
              <a:spcBef>
                <a:spcPts val="60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Lismore, Co. Waterford, Ireland.</a:t>
            </a:r>
          </a:p>
          <a:p>
            <a:pPr marL="0" marR="0" lvl="0" indent="0" algn="l" rtl="0">
              <a:lnSpc>
                <a:spcPct val="100000"/>
              </a:lnSpc>
              <a:spcBef>
                <a:spcPts val="60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Tel +353 (58) 48456  Fax  +353 (58) 72536</a:t>
            </a:r>
          </a:p>
          <a:p>
            <a:pPr marL="0" marR="0" lvl="0" indent="0" algn="l" rtl="0">
              <a:lnSpc>
                <a:spcPct val="100000"/>
              </a:lnSpc>
              <a:spcBef>
                <a:spcPts val="60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Web : www.tqsintegration.com  </a:t>
            </a:r>
          </a:p>
          <a:p>
            <a:pPr marL="0" marR="0" lvl="0" indent="0" algn="l" rtl="0">
              <a:lnSpc>
                <a:spcPct val="100000"/>
              </a:lnSpc>
              <a:spcBef>
                <a:spcPts val="600"/>
              </a:spcBef>
              <a:spcAft>
                <a:spcPts val="0"/>
              </a:spcAft>
              <a:buClr>
                <a:srgbClr val="7F7F7F"/>
              </a:buClr>
              <a:buSzPct val="25000"/>
              <a:buFont typeface="Carme"/>
              <a:buNone/>
            </a:pPr>
            <a:r>
              <a:rPr lang="en-US" sz="1400" b="1" i="0" u="none" strike="noStrike" cap="none" dirty="0">
                <a:solidFill>
                  <a:srgbClr val="7F7F7F"/>
                </a:solidFill>
                <a:latin typeface="Carme"/>
                <a:ea typeface="Carme"/>
                <a:cs typeface="Carme"/>
                <a:sym typeface="Carme"/>
                <a:rtl val="0"/>
              </a:rPr>
              <a:t>E-Mail : info@tqsintegration.com</a:t>
            </a:r>
          </a:p>
        </p:txBody>
      </p:sp>
      <p:sp>
        <p:nvSpPr>
          <p:cNvPr id="962" name="Shape 962"/>
          <p:cNvSpPr txBox="1"/>
          <p:nvPr/>
        </p:nvSpPr>
        <p:spPr>
          <a:xfrm>
            <a:off x="497516" y="727877"/>
            <a:ext cx="8229600" cy="85725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7F7F7F"/>
              </a:buClr>
              <a:buSzPct val="25000"/>
              <a:buFont typeface="Rokkitt"/>
              <a:buNone/>
            </a:pPr>
            <a:r>
              <a:rPr lang="en-US" sz="2800" b="0" i="0" u="none" strike="noStrike" cap="none" dirty="0">
                <a:solidFill>
                  <a:srgbClr val="2A8DCD"/>
                </a:solidFill>
                <a:latin typeface="Rokkitt"/>
                <a:ea typeface="Rokkitt"/>
                <a:cs typeface="Rokkitt"/>
                <a:sym typeface="Rokkitt"/>
                <a:rtl val="0"/>
              </a:rPr>
              <a:t>         Contact Us</a:t>
            </a:r>
          </a:p>
        </p:txBody>
      </p:sp>
      <p:pic>
        <p:nvPicPr>
          <p:cNvPr id="963" name="Shape 963"/>
          <p:cNvPicPr preferRelativeResize="0"/>
          <p:nvPr/>
        </p:nvPicPr>
        <p:blipFill>
          <a:blip r:embed="rId5">
            <a:extLst>
              <a:ext uri="{28A0092B-C50C-407E-A947-70E740481C1C}">
                <a14:useLocalDpi xmlns:a14="http://schemas.microsoft.com/office/drawing/2010/main" val="0"/>
              </a:ext>
            </a:extLst>
          </a:blip>
          <a:stretch>
            <a:fillRect/>
          </a:stretch>
        </p:blipFill>
        <p:spPr>
          <a:xfrm>
            <a:off x="304120" y="1492088"/>
            <a:ext cx="1974405" cy="1456771"/>
          </a:xfrm>
          <a:prstGeom prst="rect">
            <a:avLst/>
          </a:prstGeom>
          <a:noFill/>
          <a:ln>
            <a:noFill/>
          </a:ln>
        </p:spPr>
      </p:pic>
      <p:pic>
        <p:nvPicPr>
          <p:cNvPr id="964" name="Shape 964"/>
          <p:cNvPicPr preferRelativeResize="0"/>
          <p:nvPr/>
        </p:nvPicPr>
        <p:blipFill rotWithShape="1">
          <a:blip r:embed="rId6">
            <a:alphaModFix/>
          </a:blip>
          <a:srcRect/>
          <a:stretch/>
        </p:blipFill>
        <p:spPr>
          <a:xfrm>
            <a:off x="266172" y="904933"/>
            <a:ext cx="882173" cy="496223"/>
          </a:xfrm>
          <a:prstGeom prst="rect">
            <a:avLst/>
          </a:prstGeom>
          <a:noFill/>
          <a:ln>
            <a:noFill/>
          </a:ln>
        </p:spPr>
      </p:pic>
      <p:pic>
        <p:nvPicPr>
          <p:cNvPr id="8" name="Shape 893"/>
          <p:cNvPicPr preferRelativeResize="0"/>
          <p:nvPr/>
        </p:nvPicPr>
        <p:blipFill rotWithShape="1">
          <a:blip r:embed="rId7">
            <a:alphaModFix/>
          </a:blip>
          <a:srcRect/>
          <a:stretch/>
        </p:blipFill>
        <p:spPr>
          <a:xfrm>
            <a:off x="565729" y="161631"/>
            <a:ext cx="841536" cy="473363"/>
          </a:xfrm>
          <a:prstGeom prst="rect">
            <a:avLst/>
          </a:prstGeom>
          <a:noFill/>
          <a:ln>
            <a:noFill/>
          </a:ln>
        </p:spPr>
      </p:pic>
    </p:spTree>
    <p:custDataLst>
      <p:tags r:id="rId1"/>
    </p:custDataLst>
  </p:cSld>
  <p:clrMapOvr>
    <a:masterClrMapping/>
  </p:clrMapOvr>
  <p:transition spd="slow" advClick="0" advTm="3000">
    <p:cu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E21C1B32-1CE4-40AF-9E06-8904DA6A0DAC}"/>
  <p:tag name="ISPRING_PROJECT_FOLDER_UPDATED" val="1"/>
  <p:tag name="ISPRING_PLAYERS_CUSTOMIZATION" val="UEsDBBQAAgAIANoCcEi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GFrjUjk7JbqcDEAAFdFAAAXAAAAdW5pdmVyc2FsL3VuaXZlcnNhbC5wbmftfHlYU9faL621njrgsUUtCsQKVkEBCyoikBytkgJCCqiIDFEUAyIgAYIhCbG1QmWsICAypG0EtAyRMUxJtBgRAqQQhkCAqBACJCFASEJG7g4O3znfOfd+537Pne/5Iw/Ze6/3Xe96599aO9z+1gO6Ye22tXp6ehtcvjnupae3Sqan9yH+Tx8Dd3r/+GYO+PNBtBf0mF5lt9E0cPER4qj7UT29qox16gurgetPrn3jG62n92mM7vPB2GXQdT2940KX40dPXQ8UjUaSriICIFrwlyZ6G288iFM7X22Zvj22Y/Kne/dKjn1UXLLr45SS4/Z/ufFw14cbthwr7v1286sDVR/Yf3H6QenZ0F8yZX29sm9dLyTQ5LPagkD+TN3lZS6m0okUt9BR5ItHXGZ2BorrBjqpwf0TPjRl/4x0EA7XqPkQ7vxMGakyQVZD+AAQETGV7RPY2NNvqqEgiezlhVzaqQng/vkPp8XT8+0eVTCWz4zu2mR6flriQNfWDQZu9/gIILxamQtPQMe6DWtCzIDLx4qI9lxemjPwVS9fnANXv97augn4/mTSW2h3Uhv+1I46n/bqcH0GfxUweCs9oXUPstYRpKd3g7JHtt35DpGnAEYLeWeTNVkwcGOTfAwT57j4x9cOJyZ2QxTt184NOFTslHdFJkS3Ze/1QSXgOXOqDlynxjhtu4K2rKIV8iUIsCSvvw0sq3p1YLfoQNFGqTLgHFMj59JsEw5EQGzEt9ZtTRxP/3Us2tmZBTpukkKmiMJbowBpQtOL2QjTJWPx9bbuj6XNXM1sYdqSv8/sxtnaZA0UvHCnMGi52BoXWtpQ3KLl47X8a8M1C4ssGOjhj+Jdqw/JYw9EmGXATHJ7GljIbcwkiyoxlu/AtbHK8A1kQM0b0fDD00EEzmAgyB3/52QnPT1b+/ogbmRD6UtQ28eyTIP0kKTijwa6f0BhE6Usk8UpUah9VxA3EC+saou4y3Y8JD08+TA2ABxhPuurDfF/cJb/IzohDjOauG83o0wg4mXyaulUvMfisJTUXLh7ujYZF0iLxKs43IV72BlvQpNnAeeVm3LwvBVCK9N80SqLJtjgR4s6Wdz6gajcuREw3UTvhm/B2SpxRgHvITz56xIGb/gxrKdDuk1bJG/hlwRP7Al6no3yb1a/WDoXkcZ8XE5eG5AYfNOptZpqkLueGW/ryCK3EiPgaRyYuX15jYXM3P200DvENMPX4yjJeId5Y551K0QzDRML1z9URDu1hvlnP+7MR1cLXxh+eBBW0mUTRkVhJ5nIK43Aok4SLjSOGi6/MM0YOQt7FDoTX1Km8mUwpKkM5bAUAT3aERxx0Z3A2I3LaQ3domoWUzFQByum3HEyvL0rjIhzr4Uqo51Yg4K9GRcp+rbgjAslzPFcgSGcdfm+uvOAIXlxm4lh9txIukxjmitANw4uOX4psuGo8hml89tW693QHLkTRNggQY3bbZ8Y2k9Km7z67eCifTVBcDCy/WN8To++m6IyTTU8FdmGyKvrTmWoRYnYnKHIEWglwpQ62SXtzFd5SmpZhAc6Nfx+OtE7wjuk7PwJK0RRvBDpxOq7s3B35H59duhwZuH0FUNFwGVsGgNZnX5kuIjjecJhYDRxfVjcsdRL9+uNLvuKoq0dPhlm9soFTI8klKJO25TwqUcNW05qXM8U2EI4mfltVRrjWlLhvlI85ZQ9k6c9WdRSYruP0S4Vnn04Txycy/SsYmI8LO0WmiPjjCq3c8f4rISNQMjdPFIfREh7mblhsn5/MBG8vTOvss85+tCELdXS/06asl7v+GTZ9/u3EaLySp7zUbXjUEnf3NUGMplUWXrqgf8Earb0vFE/oH7HyTvVhcf8du0Orl+ublhf5hU4Ez9Z9iF3S3Fq2c7AhZaH1QWxZLr98OuiKNFSLPkLG/GUgTozdJjv21y5jXAhlgLHO1ReQots0jkAN//uaAoqsC+9NpU0GEZ63h/eifTq44QuKDvm9pEsB+6goz/+y2SGfwR8XBN23QWvqi4/51FWwmEuNRVwxaHUNUCyOWqs2qQyaL6aijibRkpTWgwUPy91fLD+0ngj6k+LrOPNRT1LqWXSy/60V+D7pYmI4W3wK6ZgSI0ngZOr6skZHEfdp4PlZbXjXpc5H47ol1X7zVS9YBqoDNRqfcGe+Eq5pE95BS2KH64OYA02+Ac2bchDnGrxyyuhwEVNV7DNqecSAkCWEEZYbtSIRzO79OxgdItr7HOf9gqicmj+NCkvtYxzthXZOBE/eZu6iBiLp2QrjXnI5W2BXmRSrfzRaZYIgW3uVKfDBECa0NOfOe5BJzFfDkivdpJvXXHJ8Q7eyZJD5TblyUezb6CwxsGkeU0iJjsHxW56Zep7uQSU5qBf6iuEtpoCBsHxDkhl+1JjbSJLmD2S2NLfEE31h6F+9aogyuyhxWKsGatWXhbgkxaZ20OCyIutYwzrZ/d9RzwiCiK07SA9dfSQ3n+xZNGI1kihPbaVERdzWDSraCdSlyMKDQ9pQ/iKxD8fjN9gHep2va9p+EIsV2ZLpTApWW8drMqayUjEhqtLzC7dbNRgkeGdiLPZxf6VGwSpzMS4rqzQ6k6Ly4o8QaO/pH71xVNrr7RSKMa+EYmIsfrFfhFjCaU0yA/fJ0Mb2cCW2TzEctqiYl887lGA8VNSVN4hpL0gJCW6NthhfBg9OJrYWTMLPlESKvYB3IprRbSW2Zv+QnFqNBag/I2SWFayOwxRmDmkbGKyEU7qkcW756OhdGoOoW0f4zfuBZTJqWnStCAOeTcIJMJ8eylApN8SO85RFXAGwHwP5RtDnE3GHYqPvn/FYd/257ExTtV3ijbwvtn0cNrWfUNkCnYCeYgahoV/Xp2K8j9UH6Y1aNAeOpHsOwCX9C9q5qg/3u2xyWCFblZRG8hIAse6Za/i4yWsDMyzu2JoLj24bxhta0W4SYpq9Hf4wCbASbuLUT5vfqqOej9iNPxsHGEnq5ZcsWKoO7EysrVkUMlRIb08xhU/qdhgkuRcCLzZkLtFeJcb7zQx39EiPQx4FOYhkDoDS+vU6nSV/MZ9GiGysEf/RsJQ48jsX87aAYZq9Gc9S4j8TE+vIOeiucyIwLKQdT6VAJWenRJEu2Bgf64IsOOTQAPVBomuXaBKCsXr26pw7yo2oJT9XwGVQ0/vyxI2UNGfPDPAABf37gUBZHqfeQt1PUMQ2Z+WgIsVDR8E7p0/RlaLl7XiGaC+WunIv/gPyXW1Uu/kySogsm/cNv+vzMnWy4Bol2badxM+qv/jM5jjV1g421o3qvuPaKYTOV4jHfTZudOapl74xZWqY4+YmC4ljI0WbN2ENh0kwbn2NxGLRVXHgVlu2P60IW7THU/kl8wp3MXbK4N3EMo2bzLcVTqRMWaXo1v3tY8NMJt8k3UPP/tWeOKSuU7Kk3+p2nqnWPd4/wf0wOM5vwLyPfnoXwP/2wNVjUheR7bxRse5JzNU1Sxnz0aIeq47vDleOjNbkT1EfDvKPrMXywknV0RQpAPm/g3Xjj6FrPEEPOT8h8maSf4Cj9G60DJdbfp6CEEYpWy1uajzins3gmiKxuvzrx8fZr7sLXZrlr8+j54uzkVZt/s660z9yR5ZPsHzQhHdOG6kCmMtI2CFOwhDuTUZbyW3gxB/d0wpCL/204M+BJieYPtO5i4YPMeN+rMV9BknsgQSbt8PJl+YTtHoI59RXXGXhpCy96KVWnZUuCuNlL1b1SIym1wMBoh/fM8+/JWl/TGqSzutfvtot8ZARe1LCqIZ/huxNSU4S6eeV+EjZewMVxwg7yadW3/5MzsywZlud8g8yVzm9u+YEl9vz797c4sq9h/eN1BR/hEflaVMZS79hR3p/F5zhpu57AfCUraY/LdSIU5hL2ZV+1RBvnm08a91wny49PzL4IAqSMg/uv+IzUVxwltfYTyFdqZv/YGrTk2OvOqVk6y5YP53EiVrFKl/I7sBXYv9K7PNp7knB+HBxH8/Dbzh2qtv4T+X/t1S9m1WqZuby3xIJg0je/9uOkEyDvkHkvT3CjgtzLp5F/P3C4LQwUORjT5/txqZnzBL8w8IeDsAgrJ/MPMaS1k7j5GbJPnh77SMvBdEcFTPtbYq/t6SrVtUl07Nbv7r+7hpS3NWfqbBfE/4CKwKpvzb5YSui9wLB+e+bvnEmWxtE0ELZVD+xtksO2rsv6mC/fa3Ilr5N8zlAFGAmW1EyAOFEHN5suby8fdmuDvuGVp01FV5YaHXzVoUmFnzbzZjglXCbv40lI7OCmi5HiU3eVH+bjKjdruXzFOz3jM1Xx+bTH9LwXddqy35d3H/f22qgxT5NyKD2/rLfOKSrsKRXAJONjQaZlf6nLLY64YBO+daBQzPtEVlvfOR8fYK8lhTE5CsZn6/tc4h13R1bJZkrnWjOPBI0YR2DM0vbB6M6A4nj9Y3YRULM9+tMWE3tljFjUS1dXt8aq96K5T2euZObk6Pf/djgyF39whu1JfQoZpOo+zIrGM0n7xIIjvS46074B2nU3CZ38czneRC/0qi3FxpeAbKiI5X4uSjcV/jDSjGW2N/w3RE55xujW502kANgDu4Z6JtwWR78lcWvnh3kBvjqvjr/IKqPzYyaw9GduADPJSqO2hVEIEhCu9I//6QJrze++XSvy3vIZvfp7ZgnV7wvuJ9XPAQ5RHAbLjb30kI8me01+btHnTryuWdud09t293cX1m8GUAC87tK4u4mD3dZOLiGpde7mPfzaxftB5NOuQb4QAraY+fsZUA38AALGwyFolcATybsb6MuFw3u88uIzoiDAPhGH+KXPo3xdjkeZ1bffDEgdW1ay93hK29kn8y12v4S3otuHQsV+rqGu4XkaWNkZdb85rdE/sXqmdHJg8Zck02iN0UU+DFdk14SmzE1w6wgXyeWZ16fViWyrP1t3LydNy9Pp6rCPsTEfo2JNqyDPoMug26vqm6mrENcRZe633OOyis6JtPupkPOuKMKyr75lDUcodWC8OBrZPr/XyEKtWfDc8AcE0LTu3dIhYWhLihcrJ5fTztITNDbmWNSVZmW/ksFKOyEB2ZCHkXQPOXTu3nPAiRjXt7eH9v23Ia+iLLqN8jr9Ir/9L9c3CSzTl4oui0kFOj71pouP/c5B5f5xJRxtLuPBoNhBuWTiBF7JB+j6x4o+GJ+Iqv07e8jXYQzHl1jbvfmb2a0BnMLijNFrZ5UpZ6A0yUBrObggic6tkf1SF5xD7R9lFaJ7zY4RY+BnIFAc0kaoAq1F6rCe9OvxUreaElvrf6hWTc2mseeyMhpkXVnAQwxZJiLjsYnpO7cA7Ksg3AXMLWUteXBcGLmwpLunc8jL08JFrqscnN5AxzyWYShH22wXL9DwilDMVDqPJUZrmCBP5XVyKjZ30gFCPw+0h7UF5Pb4KlO2Y8R5xNDu24Wgv92Ts97Hot4TSsKrytdAd5HCpgPJZNobq4JqdhjaTgkh3kXdhpcGqm9StGiyj9tpmETK6hLZsrzOWi+JmUD8Lua6u6w7txD+dFW/U6ev7VyP2fPbDo+uvbo+7XN93Jl7xOsdbnvu3RnSvhNGqzofXOhctF8TOPXmGef7oCCb5JH6ZplYLm/IWdO8v668IGE8VbBSsUiSZ49Xx/RsIi8XQ94ztRTiGOKL/9TwOdfxKpwBznn+mQir+TtM+77CpRkghaXmpzyHCb+GqbEypJOkXMqDRJWHrVz9WKuEV7dY1xtyZ5pK0Hx8fqwv/l+uIXNNlw2N4h+MLZYiGAe8Zb26KtucoBMqpDjOGqxvpFZC518yzQTfff3Ag+jHU8DNJNfdjUXIpsaFEvMFrbYgqNno6VHOMy9NN6xn9Xv3mc3geyhKiGmIkZgm9cNQ+FEflM3Gx0a1tSo/kK5llAR9nHFwGNwKtxTse0nIN9QM0tNCK23Ua/fR58DemoGJNT7bCpbuleGWtn65U1EFXNq/FnLSszrALD8dihMtaDF+lrZw+pcvGK3FcX6QVvnqWzQfCFgNXEtsML4jFnOoqDWySCjMGBnS4rqAzITpEL19NN+NjP1A/ZEc1Y/l+omPOL974CrRgVqGgt6Fe3tiZmSEDL86CNKZZkksn1l9+9uvgc+4Y/0CkrDkkcxC3RsW1Av39ture4v4YJbnagb2+UDvjFLYYmceO4OLvKjFrWBH+PL/45HKjgcS/yBQ2ies4Za6Bwz/5hl/kqr9RLItfPbwPh1SVtS0/XgIy2DFMmDkg7gFqfNE5V9pPGDqhrCBph9xFbnEI5SKM2qWabI0/WWNW1eA5zfppGaobrwhzGTTDCqvyBqD/nkXAt93JXcObLn+lgqA9012Gg6brmfbvyFW741ZDLtw5rvH63Vb+mp9gl7oKay4gKm/Kcwj61KJ4zv6aLBYPgWBcLPgVb1GJCU3C9VohTQtoS3Xp2/fZdq9U4wCG6Y04vEdCTeYVRANKlfbXP4WMb9+JEKOrPl/xLHl1qPD2r25flNliuyRbvCAHZTj7QBZXhYaAVDAVl84wewR4x54waSX21uJxEn6cR6+KR7CC4w9pfnfJ3DHJeU2vHWidLARbuGfMXluNw2XIDsdnqJpAPHVxM6c3RGG0gvQ6gt/TZeA1zXnlOJ0FLYMNS7FIriBp6/2YH7cOrfz0js0dq0YmzglNbbK1W0zIFPYjQpaitqiMfEhiKqb/sGoRVs3fHHknovvb55iHNw9eFrJGykcFNUip70HPx5KCVKdLMKTRu/bMLKbgIWKbKB/GB0WnqzZ9xgTa7V5zkydFk3GZhvYGPV7KtlYVG2tE7V/w9jh0EMq+IbXzOX3jIJjvL53c8Ys2LKfKxC3dGM+qvD4bKzGfNWbgqJvPSqd6w4UsHsAFVkd6Cjh6FawQsEQR9KoeI+KVvViCmgxv5RRiU1aAownr3QbzKUCUzXZ3k4tHGpEVt38zWzKTEFXoRduLO0cHjroWWf84jA4IyBWQJ6LnuhONV9F30m/0F/WiLBEwTLviA1SCR2TtnwW4LEEpG9aRoVVNhXml17RhxkgHXLjx+MusDbxHcVT7woJCC4IMqlmgwjQOrEifJh78nMIihMsb0ksR7JW0YPWDz1039tp9fM55twLdosz8S+MhmdMsk0C0aGYujvejgR8F9uepC5ypSL+4s8XUhwwWzCG6V7EJnF9TDWXwDxf3dhDTSqyh2EBfvGVhoea1Ptd2jjZD/xncBeNNuPnP6vvePxA5kMlYlksSuxSYO1p6WcYxXZRd/P5qzcM5jYgpjc996kJhZuDHWwVRy6op2XBkXl+1IJS40wYmvRxOoTqGMGKqUmon+FaU3UTOnWc7jwqpIvOO4sgQrfp+q3OGKseiRMokXo36blfTPCbN6lqth5hFuuF6T9sg6qJTTV+tGp/pA56CS/gPhMwfUISmqqUPPoyb2wC3Ip1oEftNZ2j2KKfxQ6Q/yYrDMW8jpi0GPLU4vZ49dsDfGR+gyecF3rQYqs13gE03lbmsvuOcyOHdpqmba9i3srLufEnoDnVlGp5vTezxuEq/PPV2TxDx9iPBGD4/pgbJcx+fEhY5q4b4pQmnn0bf5i4CdbRJUXvguWEgR48RzjR2Tb+yyR7abIPObGQKVjjNd3o9VLoOYYwXpkN3v0tsRRRlNWQaQD5Gp0opX0TldxStO960QtluxNVY3n9qP3vM394GAh/Qu13Kd5WMY8Zw9Y9Lr7YyluTVLBFkNZrEHmsT0O5S1IjrQS1EcJZ22rQCrlczPt8x/I9DcIgsmHvCwT3PU1SwAQlfDliWQ5Zp4BS/Xfpc1dem1xaijg9pZvBXzpkSp5fhleQTPYBPaNml6akWfH5S+TnnhhUxsf7+ttlLMJ/rUPaq3lflGkPVOt3b+LFS83e1N0k6m/LjvxNvOeme1wds+FeDzFsYA49+0xJjNqkE4HocY1+py0QyQYZ/Yz/2+zlrYUgkkParKFfSmQS/fK6OpedY+QLDBUK6avaSWaqWCidcvWEWiKmc8QvFaBT8uwerEu8HmevZNu3fybTGU55t1Uz4B+mBivH2wz/FuRCBGVFdIlL2VIJ2dcjXSSEcXDSxsaGwljvUBsTnbVxYHNCyXMCudsT2wgs5CIE9ESNkXM0av8TqyC/GejYQ3FAXOVbD2bxSHU05Nb7KPbMdXLPXmUmubYqZ7/7CjKbpGzXPfMLkGBGzxuISwrPZ42iCmqlATytDS9KDkArLjwgtTBxLprgqkfrmmDFGEvtwmp8ophYN+z3kLTW9nOVUFm17qKwXXYURpQvniy/HOrzc61Xqjjnd7e014j+Sicnh1OYPwcsyo+TsCpuez2NIPyYR13YjvOQ9+HGy4myk0e3gpL88OUpNuYWmYw+vDZlscOtgCz32R+qjmwkC2rMXZpqtp8BeduflPXDar7t6+m1GQyd29y/GWwy1KBzRxl31sw/PiH/nItdjiZNfnvIfBAMpsmXy0UNSb5Z1pi9+s2hcZk3/8smuRWCQIuivcwQk7sqLO77IsZOb95jLz3tNP9ppvkw5x7wotZI0F0xziT77OxlHlH3KtrXlOxRTYQA8MLvg0zx6zWbayb2EZ5UWnZhL55oLTE97D3odm/hTvN2LrDj9mQ53sYvpHZmUW8TIyefWMssI/7azZ7VCTUyTPbpEtYEmDg3tWXHnV7gBhlkGKwZ0HHRhXXDIUs9jSkZBvkHX/S8Z0GwItQsxxLjmJepRGT/3jFr0u5UzEfuvwIiez8Hze5dFcqMV7MzdWElOIC4Eu0xFu3wASL45nxTIAQMKfHnTfa+M9c3EvOh2R5KNyZKY/Vtv9mJpSbAy//VaVBirZHnShBbx0FcI/fWyQP2VLtSq9ceqTR6xZjqkwvJ2UmuMDUbFkHNOloaM/LXi3x4f5bza94+5RVIqe9fkOjng0sveNHMerYN9VHrvjxQXtgrWT5vPqLXmxBjYnzHhUTaKqGNlrRfJQwFxI6L3mgthLtozfQmuEnfnSXb6BaZ8NTUwoCvhIp2XBwT82pvQIVkIs+uUBD/rWOywY6pSUR13ek7IiMRCqyARWjuqIaXHa+xvUrIyGZ29Vmkx5IXP+Z6PnauRKelgzsFkFFMHcsquluo64+evjE468W1sDz2oWSyGjFNnAClL4LhaoygkapUfjmm4Cn4BPQKwZe5M/ngQCIKLe7n83qDkPoWuBhFXGxGslZRl49XjZRuzLVWXyFr7TkwfaRdhyDL9OnRaJvRirUUpHfRSH31CRgpYLxVhE7PzrEy+NlC/XQBriedk+KLgockXDn7HL2LRljRi05cOX2OtAoo97/+SsjxAPdGD6KXrXErDCiyAOjk47+IZpQNUyaVlJurBJrzuDtpRCY79/9JeqJJEOyDyZ0PcW4kWDCWnREYsYPlZXUs4jkyxlIOUfSWeYkGVH/h/FbrmJtLjuldr1ZSmb5S0kr7hBlrdw2lzGWcmu7eayRQOVaEUtEwaY+GQNaiWRIpOdnOgJzSuKs6cXFQXRAlaMVRAEg1VxrVZk8agqLWVHbv0X+/917MV76OBdUQewZqx68NLTjZURNI2skECczvBTqQPjmkHoiTum3JKmSGJUW5Wa+AIHf+fl08Yl7NLaSUVm6vMMs7zSU0+7mD2LghbAM7lfbSObPWK4MaUvGmLp+AcEqqVYE+7UuZCR9U5g41p2ad/yXBLEX9PFVXd1Sy4f6HpxtKTryMBmORSEW3zCu04TQE7OJ8w28hNbibQKnQaumSU7UVpNgI79AYh86UC462UnMdIe2lTD2nFCcRGkYqenWjcWTQeiedmF0zblkArcAVgiWRBpPXjENryiOTkOZXUpoK58DQg79xy7qzXz/petC7aMz0cHtuVOy2rU4zmx1u96ksX0BUMVAAnMHlVvN69T+DKbLQrsP/t50qXdBGdCsWyjFKMztUjUt308Wbylg+BRcLB/ToDDwXMuGAoFpwkXtYkQijZzQeB7ZRVermJums783lDawuAZcFBFRu6RjMhQRlRkaNEDWkHwREj8hgzUkAsmP1rlLHAfFohslJz4ezxQ6T78u7RTGnefTgXlZALSyJB7oTLvAZqkUDyyR4DznU2bDB2E50IFV3MLJ5CCwxns3XUjr38E6B7nBMEiWSm4dnOlYmeT/yxjIRNVhNLE2hfTrHJlD9FWcqgWqgyuJZNoFSKpxmr5cPDo284H0Pb4Ppl9YUtyDIlwyMtGgB4MtJJz8ctprL7oDqxlswcZQJCFXKajSMlh5H3JYCza/06wril7XWg9xlg6N9Yb9mAgKxTpxOoHFjOczhEvZHgPUN51eywH1yrS98OB4qS6ceUFe1FL+llyrlvloA1HYRu+QQALgN9HTCMDMgzEIbl5goNUQuQB90r+ob4VXgJ+hQLmNVD118wQ4H9F+f977EcuJGt0pYsU0Syq728ek1p1/6LbQjPRjtkT3o1wupawQtio6wk0Mk5SsN5hkAmQu0Z9VH5vtq1lFrKN4KWXj9frSRjpzT6B6GB5v/ZtJ0FJxiGXNfKNbh/sJ91VAgkoRn4a/Ob8ig2rgun2xgqZI6v4rQlvqr3MDyjyqv/OFgEor8sirjZcCltehBV451rDxzTujPo3+MUISKZqzeuttLOUpdcpBV/DFR0+KDyrWvQmFIEyTKLIhmcUfALfSLmQS2tR5eeEvzvPBnTr9S5kneiBFu/yRSnb7X1CM8A8eisQoFrrze/CxltY/G4Z8cmUU2/hF2DQ3OT/L5jXN7Ih6rnWMgQBh5IPjzXqAJd1BfNobrP5+yR4c4tqr09l+WyLpLvfOG4kqtXNmlLrgLLXOJrTEIUj6SMEzeSAX+QoJUbCA68JmC15d4y6qH9OGG3WZMkzF+q2e2fromy0r+kpzYNndFh7NgzxxIW/h56w4ucvn+mqTrxFggeMW8ZG3F85lx3ucnkamTEJp2LRcZ3bHT6yEf5+a52d6PMGADWmTdtGFsqKjD/OKzXmFoEJxp+KsL6TD2/wD03ILjftK8vhblGllpX7zTapyKHv10Lcoqo/a71r3Lvbu1plKjXvrru4Y9wmIBPt9UOY8q7MjH6Y3liJyPN1zrQpXAiQ1DLcdGGXn5MbqgqCS/piREv1bHLuoGXctDY86J3OdT0E9Lfc9GcZmZ8WBeWjf/uTzydWsbUOrHooZ+/QnT9MpN3I3y4hqML1Id6DtpXW/URTmW9gsnLqhfIhW1w3Uqwi334vYesW1V3l3b5WMzp4tZPLfMWncGQt1Uru4ilOmU9I0YSMPLyE0MQewatwH7rRE0aRubPcL53fK9xbKLDlxfZpfg5lXEtPz0iO8ICDCjf89PtojqjTD9qZ64rKjPL1ydcYOUUy/3zWQibIaY5ZPvTV+wr7RxDBq7B6GHSrMkqKXjhkaGLefKfaXzKBWItNK3slRS9uM3EBtxa99gcA3UFYpfVmlRnZYZcTi4cqKRhEcmrJBwW/qQ5YyNqbeFajNPfUv26WCmRXRryqIku7pIc0S67pMRmJpccHH6N88xJqha7NLeuZSGcoK+x+iBhW6TPMwFjatV7BOnBL/qon4aGR1P8BTu/RxI5coMVl5b87jY9PMpdplhNouv1y6wrQ7nzj92U1pAo/XZx7Jm4MzZ+tI0+mO8yyKYvOBir0eznWWMrMpeRRFMfjOxrgl92PLST2IvAJ8GDYWT8hKZASf9F/oumqx3tn+Zmu7cjea+eKKQbawk1KWfxkM1ax0M1TC3NNEdvfT1wRRCBKtloHjuTRFlkdQ+9N7AFEB3XdVithQSU3s+v2+wZrcpPKADM08i5VjB1Nwa2Npzpar6ZR1ZWWEkO57tQ9FTYcNfTF3JNVG4WpDITQtvBv5AK7fMEMXTzdyfGe8R7msIScKIUP+mDkHln++6zjcLIqV2L4r+z5fwBzfT8hTVZHqjCJn/qi+xe8ug0/8jf1NOUF6vg/s8X4T+9F/mvgvwb+a+D/pIG64/PZL1t+fNGFnqdvTXp3UrDyFu9o6tZNaFuYk7RvzuntGYMZVATHa6Sj7uhNd/p1xwKt8pTYFYqvV14ZhkKUPRYc3hMUo5vao3oW+J8+2P+PXnvWtewaIQKySkf34D/zFgFqKmj593XW5Tq40g9Rt0LKtQvWy8hx7EIWYaQxHMAJJmMJAJVhcUoxH/tqHfxz1C/u2Rw/Y0v5hRhujvrlGgg7z65X6szgXuqHRUOc5eKH+qeFkpTrXNUYuQlAQ6XXBgPiCtmr/qSnd+1cb9hsI7/ogjiv/eiRc6g/peZ8VWag7tE4Jq/aqhL65j3qyxXuMhwFvZzQLLVBxtCrHNIpHXVkCYerlV0LEABZVt3W3UJQdCISGeAf940/xgTURB+QmLSNTTqW2GMsMuZDAvSeKO6I0g2b2ZnCnz8fZZ6pVzhLuq04mUQV5uwaK9nQDuPRx4bsuVusuEzMWUnbeUhpVPD9uy97bNJbE7j3JG2HMaVQxmF9NN6kYqvePS56rzSYdNPM/s8298WOh7uR+JdAa3CSuP3gTaOK7aOlxJXjjviF9t1J486ztGXtq0Xu0nO7iN4M/tJE3DUxRT671A5LQF68bsWX571SDHWzztkFJJDrhElA6SiJEpRjAvsWKv0bkayGYlUPJ6zpJjhp405SY0/Y/OHgtqchoxWs69xhpuFHuxujfzFalFzRe2LkcdHh9T5hf0+3QGPV1u+5WfW169F4vgO3MV7F4VLFO4sWFtPjWsYtW7mSInm57tyfiA3OEyRvS4qTj8aRxjSzcWLH7sYC7oU0Bm89o+FkFkPUgnHP5fomxEkxnTEqc7kbM6UzP7hvYZh/YqAxBnJOUOLQGb30c/VW5OI5Rw/7D8Hn4gRmGZm5FFnDZOovPdi2Lk+M3mG8x/j5dt8hwcsX6CXwd7EySdQPmm+FG82Dzel7b2FpxXugzmUfVWZV8x5q2qfi7k9Udd+Zm3KLLKlgSFVn7QKWVV0SU2ZWE/XSNNqTWdVUFDqz/rti1R1GY8XBiNGYJLQ+qC9UdMG4ovngfX4Dj5o+EOAh2IgcI0IFa/QmDwjiCkSDgcaiFlBVBhbeO0UF/RCEP77G/IS9RTPBu8ibOmzzfP6F+JElD+iqoc9UyMJQW9gpNNwuoGhd+CameC48EsNxZ6Xvc7K2iVQ5hrgt9Wpe8Dp9yJjRmBNVEBOgTwVp55J8fEiBxh0NCUpgaR+8xNqL6WeqaDhEW9cF6k+NxWxQT4KbZ0l7LTGqwsh9lOkZqB+x6PDQCz4cReSKmqadWeLTwkEnayWaE7soSY0YTCjdPjo7Xk2we91yByerIQTgpGXwUYX9/cvWxFiys8SI3Gqg0r0+VOaprzr8AxDXfGj6RLp2jLA7WbNdpir+w627nI3XCOBwxyN1ESOeBcFVTP6UZNdlYlSxhwRVq71UvrdJZdkiKNnuTvOpgstb2IlBy3TrhKiVrf8jzcNoSkYJhwG4Wo8jxmV6Nql/kyzhupFPFcT10UYgTXQnGT011lRAIg1UdsY8vwVmORsx3uDevImim+10FcyTOT0gWItxxZU8YkKi1c5wLx/6EWSjsd2REwmjMTgXUAWpblDyKxxfgRnVhCSJ4ppqLGT2x7il1l2KqScXM5zq+ZgnK9ML+sIFST6bxEltUZtVI9yEppuAjs8n2CMxY7QDlXtkdg7CrV/slUFrCV4HLG5W3FXsK7WMKkg1GFXiir/l10jQI0TNr40nvYsPt15JYjRNL2C6xV/lmkKfD2rG5PGBl/wxMU6MSi9qDARJwYEr8ysLTlQxPac76sIGt8DHNTGNYOXCvZ4mP82iW7VQpilN5H+D6zY70h5EUPnYuzb66ISBapjHhp7/WGxLCMPq/5r6HHHd3bu6fBv4PqlEkCTmmSXjRru1WoQfiaaJbfbLs5IM8FCGB1sS0hcFTj+Wi/cTyD7CjBBIcQgp1KseORxbZvmjEWH49qfmFFGPAGsfAF7rOf5bJz8ul9sTyDqRfD2NI7i4Oe/yqGSnZFK15YqvyONGrNyUSbAQC0r2Gsbdp4Mjz8QqcQnp2v13xQnyZgdWXbuj/a9jHnbn4soK63Pl+b0J+3Y8Cl0wuTuvGNKPNC5mD+qn6E5w+fFINpLEXvVkZEHMdcaPb/wVVh+1sOlF7PjK2zuf02IuB5e4VKedYTknX80Mz0MtJRQcr4qMxMNfZ6H8kHdP+qy5NxxevW9v+3i/yY2ZrLbfJu1TW9XrHOkmsp++H82Ru8d57dLsd458piB6hS7fSF1s3y6Y0pyvnT0DwYUF2FDX4jTlr3SgW+35UBDeyGQmbJzX7aXtJzfPNoUt2Wl3ZBZsOMsNOPMoPMVsvCb8NMfEvOz092WfI7BW0PCavu9+QjnsErgMF65RxfbSqaOfeHKQuCrmRU+57UzUw7bKeoggfhZR8mha0MmIbxkWNbcemTJXJDtdCwJkkiq7t5+HVJ7G/MBJLUkBjE5EdzT1LbWs4aEGQTcTDKPuBUEyIZkK4rV7XiCggnYKGqj7rdvr3QJIItLMaRcHanJoGsw+nESuLsys5dVNQjplDJctKm3CYL3/88FaF9XZ2pmTP4zQjhyD3K+HM6OWJnZD7LGOOXtkT277+gihkckVLa+c/eZyx9Y5CyLSJs0FXuM1YyNj6pPK4GeA/xO9AHcLbKuj/NRXf6YDtVmsFMZ5jdvug74iTpKCRkyqSKLHw4cYDf4kFkvFksgFZim4QvNzoE0PwxtTSaFZjuBYCCfKk+E6XLPtXB2uubYi/nNMuJ/MAPPymVExOzd+lUfOv5u6yVJj8/pBMk77OT+jZ+puZU9gFJAAJqXjoOUlSzxno6nLJ10yt2ylBfkgFeYXwrHxC23bXWf6c4fkAgwCAcIknCxbf3M4RyB2I6B8Y/vAvsNoTw7ZjfNbUtQfeFwpmzSvEePxsdO9xYUUmwqg9vQ4PsnXGcOw/BKkNEyEUL41xCXsGP51eTJOlVSnMb0LsSFCdJu8naL9J+pzT1VlXIXVcTxdjIu7YzRxqlp6Q2Jd9QavcYGtUjVUud1+OoigzVF9Hlt/tNk9e+KrK/zI03YVxmbEtgclvvEt+uM/j56uAn0Tyvzs5Wt6StnGhLmbZZBlCYTWTlC3E8rHpJVxIv8ErYKfxNB7HvkM7eSzAC0BcX+ze31pdPvsSqLaRS5dFDuJDhj6kCmFtAJAomFWwQSy0MYu/iTQgd3z0yZpLrghXQbCHerGyz4ic4Ixm1XKFvRmdWtRImh3gJAjiH0SQqNTUR9NaPtR5zGTX7er23vHY79NGiryFjqYz+h+e07zHpOk+C/chmGDpGvwc2sceAm1RucVaQ24NGsc5oorTvSBxwBlY+rA6LaumgdjS1nbciCV5ixp4pgH3KOaDVWdPeWM/0EnD9eTvD2n/jNXBzDHXtMzNWxyBXKRW3SFgB5+AOpvuHkkLYg71mY2Hjb8oDtwz5B+l2PsA0iubbjoRQg/Y7jeKX2safAQ71M6NQsetBYDn4B6zUafgpROZuSs5kRMpzWkH/ZZ+DJv8FSg4E41N51kjfC1ORcXdoB5pHGD73LI9d6NGVlWMsXN3lxVD+jqSkkhLlYWi37ozSCZzpk3DE1+EyViWZNcZ0Pyp3d4ENnQ0bYHlpPES9QjTVyTH1x9TiIJ0Y2JPvjwwbjP0UKJ0zpi2wVrxBmhYMrnEWUHJs0hmVJ0QAHn2dOp1nMCrHocBNc8j1Q/n9H9MNAH+Cx3HwfLG5ki4b0L+0jNLb+kBe5V1c2mHSZJejynwBqTnjsrfieziee2P27ZLW0df5CCo9maeepKfDO/CDO2QNa22N8OgpTpfgLfCvSNQNUl3AKmta8AEx5Fpqjgy1K4WFis0P2Ov5+mFdAqqbI60ugBMHjuu43l2qkMbchZk6GrxGOM/IUREOWMLIxk99qAN8zh7C6GkEg9WMqKCOkcIId4PoIBVjvMRS7KGvSRERZ07YY1GprUiU6db6apmh2g48O9Wp41XmEZvD+4tPBLWD1X3cXFMmKuUj3zeO6Af7kZf2JtXk2czllxjugRjyY2OYPZ1OZSteaGZBc0SkWT828H4VUzlc2zw4reZz0arjWdGvXq91v5azH+VKyOM3RWNa3lLqvwkXnpXXYWNS3TD+lgjAmURB+/W/gh0J14XITJAzG++LmboPV8h4gMx4UX1zR6T1qoc7es1y/PEtYka8YyngIZPc2zCpR9lK5Vf57tOxbTF0QwvkgcfB2l7ESAbf3j9rJSJ508GkkAx2o71AFx1BHh1ko9vXzBYe3qsZJhWRDeH+Fn0sDmh/wx9XHXDmins/zRBHeEtzhQ/7j0mTx4bi9c0eHOmmiX+dGkfn8trIfSDS7zvgRTSkLNhUSpzEN5qkkjnNDTm4w5h1gurKfU8zzG9bp87Wf4M34AOkC/hNpdYYkQrQ7wosHlZSUWHUg9TEp+OcWQLIjnseixAufgHDtjaBXTZDLr+tfd+jdvYqNDtJ8XPTPhtnwhrmM9zuZgR6CzNaydGfOekPzVelfrWYe3LxwQlRILySr/aktMAScCmOircYSjzFtP3dwsysTzDgHimi9fiVg894Hey6ud2I9jI2lrQrs5NA1DYz+bATP5jQ0Fr9vfynes3jq1AypF9oGhL6G7qHJdZihVTzzUhvgCaK5NZNat5+i+RhSyO/bjKd/Dj2r2bQwQMst076dIk/BLSWVcFYXLMZ8lHgOBFC+gqPRZeFNMaIMRQHt4Q7LmewOZgXwjbupru83Kuxqs/nJcAj9O7WcOPO4uCKI5g6PxAH4Qq7e3nEnELau4oG4d8Cx1eYMrRxeUAtJG6Mr/6WBuWkGhbMuyZYju7Ojayn/yaAzEztPtkjWkBGlZfxmJeqQAAIV6bEfda9AzfMiyYjsd7NIIctfdvZqje0kYFmGgcnW/9hbxtj6o4afMcV9ckS5/0LTq7GzELaqHbjqXEx7HK4+d//6/AFBLAwQUAAIACABha41IfIX38V4AAABqAAAAGwAAAHVuaXZlcnNhbC91bml2ZXJzYWwucG5nLnhtbC2MWwqAIBAA/4PuIHuATXHNhMzLJCn0osTs9kU0fzMf07uyzCz744zbakEgBzfUVb8fPkd/sfI2gYZ/ALstkMBW/XrFMQULWhASN0ZqAyz4OIVkQUmFHdekJEHzLh9QSwECAAAUAAIACADaAnBIqQHEdvsCAACwCAAAFAAAAAAAAAABAAAAAAAAAAAAdW5pdmVyc2FsL3BsYXllci54bWxQSwECAAAUAAIACABha41I5OyW6nAxAABXRQAAFwAAAAAAAAAAAAAAAAAtAwAAdW5pdmVyc2FsL3VuaXZlcnNhbC5wbmdQSwECAAAUAAIACABha41IfIX38V4AAABqAAAAGwAAAAAAAAABAAAAAADSNAAAdW5pdmVyc2FsL3VuaXZlcnNhbC5wbmcueG1sUEsFBgAAAAADAAMA0AAAAGk1AAAAAA=="/>
  <p:tag name="ISPRING_SCREEN_RECS_UPDATED" val="C:\TQS\Projects\LivePoint\LivepointX\Documents\Roadmap\LPX_Master_Rev2.0variant2\"/>
  <p:tag name="ISPRING_RESOURCE_FOLDER" val="C:\TQS\Projects\LivePoint\LivepointX\Documents\Roadmap\LPX_Master_Rev2.0variant2\"/>
  <p:tag name="ISPRING_PRESENTATION_PATH" val="C:\TQS\Projects\LivePoint\LivepointX\Documents\Roadmap\LPX_Master_Rev2.0variant2.pptx"/>
  <p:tag name="ISPRING_PRESENTATION_TITLE" val="LPX_Master_Rev2.0variant2"/>
  <p:tag name="ISPRING_PRESENTATION_INFO_2" val="&lt;?xml version=&quot;1.0&quot; encoding=&quot;UTF-8&quot; standalone=&quot;no&quot; ?&gt;&#10;&lt;presentation2&gt;&#10;&#10;  &lt;slides&gt;&#10;    &lt;slide id=&quot;{42711C8F-7B3E-4E83-B0DA-49DB0AD15FD3}&quot; pptId=&quot;256&quot;/&gt;&#10;    &lt;slide id=&quot;{34C547F8-CF35-4F53-8018-25BF6819D22B}&quot; pptId=&quot;257&quot;/&gt;&#10;    &lt;slide id=&quot;{3A4DD376-C140-4A8F-9F41-4C6FB8AE7FF8}&quot; pptId=&quot;259&quot;/&gt;&#10;    &lt;slide id=&quot;{4FE95438-48B1-49BE-BDA2-13999831237D}&quot; pptId=&quot;260&quot;/&gt;&#10;    &lt;slide id=&quot;{8C85D618-E3AD-4923-8FA7-11AC9EA413A0}&quot; pptId=&quot;261&quot;/&gt;&#10;    &lt;slide id=&quot;{E3135B1E-7348-4A10-97FC-B648ACCD8817}&quot; pptId=&quot;262&quot;/&gt;&#10;    &lt;slide id=&quot;{DE9FA555-CD92-4C12-B0B6-915931BB0D3B}&quot; pptId=&quot;263&quot;/&gt;&#10;    &lt;slide id=&quot;{15A2471D-52AD-4421-A365-428B70FB620A}&quot; pptId=&quot;264&quot;/&gt;&#10;    &lt;slide id=&quot;{1A074CD2-3C69-4550-B4A5-318764FAEAFE}&quot; pptId=&quot;265&quot;/&gt;&#10;    &lt;slide id=&quot;{E3071BE7-9AB7-4A58-ADAE-EB8B3262DFD3}&quot; pptId=&quot;266&quot;/&gt;&#10;    &lt;slide id=&quot;{98049E47-ED27-4914-9E3E-22FE5C86EA42}&quot; pptId=&quot;267&quot;/&gt;&#10;    &lt;slide id=&quot;{4D341FEF-5ED4-466A-88A5-E0698375C8EA}&quot; pptId=&quot;269&quot;/&gt;&#10;    &lt;slide id=&quot;{1F9638FB-44D0-47D4-A752-3CE2135DF94A}&quot; pptId=&quot;271&quot;/&gt;&#10;    &lt;slide id=&quot;{75BD9BC2-A4B6-4792-95D1-7EF69DF5838A}&quot; pptId=&quot;275&quot;/&gt;&#10;    &lt;slide id=&quot;{7C896DDB-AB27-45E7-A24B-FC8B5B33F969}&quot; pptId=&quot;276&quot;/&gt;&#10;    &lt;slide id=&quot;{BDA6A5A5-8AC6-446D-B488-5C1BDA85E174}&quot; pptId=&quot;278&quot;/&gt;&#10;    &lt;slide id=&quot;{A1616F4D-D9BE-433C-8916-C3AC343C6C3B}&quot; pptId=&quot;277&quot;/&gt;&#10;    &lt;slide id=&quot;{3AE5FE1E-834A-4936-B4D2-7E6BEA154292}&quot; pptId=&quot;279&quot;/&gt;&#10;    &lt;slide id=&quot;{1830ECB5-0DF7-440C-8B47-BDD3685A58BA}&quot; pptId=&quot;281&quot;/&gt;&#10;    &lt;slide id=&quot;{C4741344-004F-40B2-9162-FE5A93B2CE3D}&quot; pptId=&quot;282&quot;/&gt;&#10;    &lt;slide id=&quot;{42B55300-BF64-44FC-BA62-4C1D66F350C0}&quot; pptId=&quot;283&quot;/&gt;&#10;    &lt;slide id=&quot;{57E32FC0-1EF8-4C07-9F11-CA2B4AA262D2}&quot; pptId=&quot;284&quot;/&gt;&#10;    &lt;slide id=&quot;{92ACECF4-E5AD-45BD-B463-014BE59D1327}&quot; pptId=&quot;285&quot;/&gt;&#10;    &lt;slide id=&quot;{6247B0AA-0AA2-4873-8D2D-A219AE2EBD3D}&quot; pptId=&quot;286&quot;/&gt;&#10;    &lt;slide id=&quot;{46926FD7-4E4C-45FE-969D-71EE410F5751}&quot; pptId=&quot;288&quot;/&gt;&#10;    &lt;slide id=&quot;{E44BBA1C-DA88-4C9C-A532-AE13D084D37E}&quot; pptId=&quot;289&quot;/&gt;&#10;    &lt;slide id=&quot;{FEA34AA7-6CBA-490A-9002-15F05BDC5DC3}&quot; pptId=&quot;290&quot;/&gt;&#10;    &lt;slide id=&quot;{EBAB1C13-E33D-4FB7-A547-131C1DE16B25}&quot; pptId=&quot;291&quot;/&gt;&#10;    &lt;slide id=&quot;{A26D73FC-D069-41B5-B878-E0268815DC30}&quot; pptId=&quot;292&quot;/&gt;&#10;    &lt;slide id=&quot;{F7ECD18A-5515-41E7-BB88-5FE2EB945B1D}&quot; pptId=&quot;294&quot;/&gt;&#10;    &lt;slide id=&quot;{C0160F17-19BD-4CAD-9AB1-1166906188F8}&quot; pptId=&quot;296&quot;/&gt;&#10;    &lt;slide id=&quot;{EF59320E-D977-435B-9C72-4F3A475E6CE5}&quot; pptId=&quot;298&quot;/&gt;&#10;    &lt;slide id=&quot;{8DC19481-CC7C-4C43-A897-BE4752FAFB41}&quot; pptId=&quot;297&quot;/&gt;&#10;    &lt;slide id=&quot;{75E8D352-8F02-4E58-9099-FF4BA2D6837C}&quot; pptId=&quot;300&quot;/&gt;&#10;    &lt;slide id=&quot;{87A58964-9669-46CF-B372-12199208ECEB}&quot; pptId=&quot;333&quot;/&gt;&#10;    &lt;slide id=&quot;{85726889-1F5C-4266-A1C1-952C999CE6BE}&quot; pptId=&quot;299&quot;/&gt;&#10;    &lt;slide id=&quot;{4C5DA1F8-3C11-4EF6-B6F4-B9DB354DC499}&quot; pptId=&quot;301&quot;/&gt;&#10;    &lt;slide id=&quot;{046C9639-A5B8-45D0-BC8A-B2A28D941822}&quot; pptId=&quot;302&quot;/&gt;&#10;    &lt;slide id=&quot;{EF64E594-FED4-4B77-833F-F84E835884B6}&quot; pptId=&quot;305&quot;/&gt;&#10;    &lt;slide id=&quot;{4B159C6D-AB4B-4BE8-AEF0-68425D64DE8B}&quot; pptId=&quot;307&quot;/&gt;&#10;    &lt;slide id=&quot;{46231451-B5B7-4103-BD29-83B941E11E00}&quot; pptId=&quot;306&quot;/&gt;&#10;    &lt;slide id=&quot;{BBF9FF1D-FFDC-46BB-85F9-063D4DF6DC80}&quot; pptId=&quot;308&quot;/&gt;&#10;    &lt;slide id=&quot;{8F61F497-CE33-4C76-AA3D-4133B422DC4A}&quot; pptId=&quot;309&quot;/&gt;&#10;    &lt;slide id=&quot;{CAFC7883-7EB1-4870-A210-F30F697F67D6}&quot; pptId=&quot;311&quot;/&gt;&#10;    &lt;slide id=&quot;{FE665C03-CA77-4D6D-966E-F78B87BCC256}&quot; pptId=&quot;312&quot;/&gt;&#10;    &lt;slide id=&quot;{C8C4E31C-B587-4208-8ED5-959D049D9039}&quot; pptId=&quot;313&quot;/&gt;&#10;    &lt;slide id=&quot;{08A25FA5-D6B7-4C98-B131-96129D9E0EFD}&quot; pptId=&quot;314&quot;/&gt;&#10;    &lt;slide id=&quot;{830E73FD-9FF0-4FB8-A184-DB8751ED01D7}&quot; pptId=&quot;315&quot;/&gt;&#10;    &lt;slide id=&quot;{95041F94-BB9E-4D14-A416-1B1B5E3105E5}&quot; pptId=&quot;317&quot;/&gt;&#10;    &lt;slide id=&quot;{46D58BB9-169C-424F-B521-77A35863BC51}&quot; pptId=&quot;318&quot;/&gt;&#10;    &lt;slide id=&quot;{C518FE85-5623-4360-B302-13478613D2BA}&quot; pptId=&quot;322&quot;/&gt;&#10;    &lt;slide id=&quot;{8001C90F-DF2A-4671-B34B-B3BE5CF81105}&quot; pptId=&quot;323&quot;/&gt;&#10;    &lt;slide id=&quot;{D8491AF5-D00C-426B-926B-C34329E129F0}&quot; pptId=&quot;324&quot;/&gt;&#10;    &lt;slide id=&quot;{EB5687ED-F8D1-4594-92BD-7937ED072BE2}&quot; pptId=&quot;325&quot;/&gt;&#10;    &lt;slide id=&quot;{D18FBE10-D854-469B-A124-C5BAF7011805}&quot; pptId=&quot;330&quot;/&gt;&#10;  &lt;/slides&gt;&#10;&#10;  &lt;narration&gt;&#10;    &lt;audioTracks&gt;&#10;      &lt;audioTrack muted=&quot;false&quot; name=&quot;Upbeat Corporate&quot; resource=&quot;eded29a3&quot; slideId=&quot;{42711C8F-7B3E-4E83-B0DA-49DB0AD15FD3}&quot; startTime=&quot;0&quot; stepIndex=&quot;0&quot; volume=&quot;1&quot;&gt;&#10;        &lt;audio channels=&quot;2&quot; format=&quot;s16&quot; sampleRate=&quot;44100&quot;/&gt;&#10;      &lt;/audioTrack&gt;&#10;      &lt;audioTrack muted=&quot;false&quot; name=&quot;Upbeat Corporate (2)&quot; resource=&quot;7c3da003&quot; slideId=&quot;{FE665C03-CA77-4D6D-966E-F78B87BCC256}&quot; startTime=&quot;1068&quot; stepIndex=&quot;0&quot; volume=&quot;1&quot;&gt;&#10;        &lt;audio channels=&quot;2&quot; format=&quot;s16&quot; sampleRate=&quot;441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3"/>
  <p:tag name="ISPRING_SLIDE_ID_2" val="{D18FBE10-D854-469B-A124-C5BAF7011805}"/>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5"/>
  <p:tag name="ISPRING_SLIDE_ID_2" val="{42711C8F-7B3E-4E83-B0DA-49DB0AD15FD3}"/>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2"/>
  <p:tag name="ISPRING_SLIDE_ID_2" val="{34C547F8-CF35-4F53-8018-25BF6819D22B}"/>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
  <p:tag name="ISPRING_SLIDE_ID_2" val="{3A4DD376-C140-4A8F-9F41-4C6FB8AE7FF8}"/>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3"/>
  <p:tag name="ISPRING_SLIDE_ID_2" val="{4FE95438-48B1-49BE-BDA2-13999831237D}"/>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4"/>
  <p:tag name="ISPRING_SLIDE_ID_2" val="{8C85D618-E3AD-4923-8FA7-11AC9EA413A0}"/>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
  <p:tag name="ISPRING_SLIDE_ID_2" val="{E3135B1E-7348-4A10-97FC-B648ACCD8817}"/>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
  <p:tag name="ISPRING_SLIDE_ID_2" val="{DE9FA555-CD92-4C12-B0B6-915931BB0D3B}"/>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5"/>
  <p:tag name="TIMING" val="|0.001|0.5|0.5|0.5|0.5"/>
  <p:tag name="ISPRING_SLIDE_ID_2" val="{E3071BE7-9AB7-4A58-ADAE-EB8B3262DFD3}"/>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1" id="{13049F50-7178-4809-8EBA-B699A96F5B97}" vid="{5D55D874-37B4-4D66-AEE7-4B572861878C}"/>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ontrol xmlns="http://schemas.microsoft.com/VisualStudio/2011/storyboarding/control">
  <Id Name="System.Storyboarding.Common.MouseClick" Revision="1" Stencil="System.Storyboarding.Common" StencilVersion="0.1"/>
</Control>
</file>

<file path=customXml/item10.xml><?xml version="1.0" encoding="utf-8"?>
<Control xmlns="http://schemas.microsoft.com/VisualStudio/2011/storyboarding/control">
  <Id Name="System.Storyboarding.Common.MouseClick" Revision="1" Stencil="System.Storyboarding.Common" StencilVersion="0.1"/>
</Control>
</file>

<file path=customXml/item11.xml><?xml version="1.0" encoding="utf-8"?>
<Control xmlns="http://schemas.microsoft.com/VisualStudio/2011/storyboarding/control">
  <Id Name="System.Storyboarding.Common.MouseClick" Revision="1" Stencil="System.Storyboarding.Common" StencilVersion="0.1"/>
</Control>
</file>

<file path=customXml/item12.xml><?xml version="1.0" encoding="utf-8"?>
<Control xmlns="http://schemas.microsoft.com/VisualStudio/2011/storyboarding/control">
  <Id Name="System.Storyboarding.Common.MouseClick" Revision="1" Stencil="System.Storyboarding.Common" StencilVersion="0.1"/>
</Control>
</file>

<file path=customXml/item13.xml><?xml version="1.0" encoding="utf-8"?>
<Control xmlns="http://schemas.microsoft.com/VisualStudio/2011/storyboarding/control">
  <Id Name="System.Storyboarding.Common.MouseClick" Revision="1" Stencil="System.Storyboarding.Common" StencilVersion="0.1"/>
</Control>
</file>

<file path=customXml/item14.xml><?xml version="1.0" encoding="utf-8"?>
<Control xmlns="http://schemas.microsoft.com/VisualStudio/2011/storyboarding/control">
  <Id Name="System.Storyboarding.Common.MouseClick" Revision="1" Stencil="System.Storyboarding.Common" StencilVersion="0.1"/>
</Control>
</file>

<file path=customXml/item15.xml><?xml version="1.0" encoding="utf-8"?>
<Control xmlns="http://schemas.microsoft.com/VisualStudio/2011/storyboarding/control">
  <Id Name="System.Storyboarding.Common.MouseClick" Revision="1" Stencil="System.Storyboarding.Common" StencilVersion="0.1"/>
</Control>
</file>

<file path=customXml/item16.xml><?xml version="1.0" encoding="utf-8"?>
<Control xmlns="http://schemas.microsoft.com/VisualStudio/2011/storyboarding/control">
  <Id Name="System.Storyboarding.Common.MouseClick" Revision="1" Stencil="System.Storyboarding.Common" StencilVersion="0.1"/>
</Control>
</file>

<file path=customXml/item17.xml><?xml version="1.0" encoding="utf-8"?>
<Control xmlns="http://schemas.microsoft.com/VisualStudio/2011/storyboarding/control">
  <Id Name="System.Storyboarding.Common.MouseClick" Revision="1" Stencil="System.Storyboarding.Common" StencilVersion="0.1"/>
</Control>
</file>

<file path=customXml/item18.xml><?xml version="1.0" encoding="utf-8"?>
<Control xmlns="http://schemas.microsoft.com/VisualStudio/2011/storyboarding/control">
  <Id Name="System.Storyboarding.Common.MouseClick" Revision="1" Stencil="System.Storyboarding.Common" StencilVersion="0.1"/>
</Control>
</file>

<file path=customXml/item19.xml><?xml version="1.0" encoding="utf-8"?>
<Control xmlns="http://schemas.microsoft.com/VisualStudio/2011/storyboarding/control">
  <Id Name="System.Storyboarding.Common.MouseClick" Revision="1" Stencil="System.Storyboarding.Common" StencilVersion="0.1"/>
</Control>
</file>

<file path=customXml/item2.xml><?xml version="1.0" encoding="utf-8"?>
<Control xmlns="http://schemas.microsoft.com/VisualStudio/2011/storyboarding/control">
  <Id Name="System.Storyboarding.Common.MouseClick" Revision="1" Stencil="System.Storyboarding.Common" StencilVersion="0.1"/>
</Control>
</file>

<file path=customXml/item20.xml><?xml version="1.0" encoding="utf-8"?>
<Control xmlns="http://schemas.microsoft.com/VisualStudio/2011/storyboarding/control">
  <Id Name="System.Storyboarding.Common.MouseClick" Revision="1" Stencil="System.Storyboarding.Common" StencilVersion="0.1"/>
</Control>
</file>

<file path=customXml/item21.xml><?xml version="1.0" encoding="utf-8"?>
<Control xmlns="http://schemas.microsoft.com/VisualStudio/2011/storyboarding/control">
  <Id Name="System.Storyboarding.Common.MouseClick" Revision="1" Stencil="System.Storyboarding.Common" StencilVersion="0.1"/>
</Control>
</file>

<file path=customXml/item22.xml><?xml version="1.0" encoding="utf-8"?>
<Control xmlns="http://schemas.microsoft.com/VisualStudio/2011/storyboarding/control">
  <Id Name="System.Storyboarding.Common.MouseClick" Revision="1" Stencil="System.Storyboarding.Common" StencilVersion="0.1"/>
</Control>
</file>

<file path=customXml/item23.xml><?xml version="1.0" encoding="utf-8"?>
<Control xmlns="http://schemas.microsoft.com/VisualStudio/2011/storyboarding/control">
  <Id Name="System.Storyboarding.Common.MouseClick" Revision="1" Stencil="System.Storyboarding.Common" StencilVersion="0.1"/>
</Control>
</file>

<file path=customXml/item24.xml><?xml version="1.0" encoding="utf-8"?>
<Control xmlns="http://schemas.microsoft.com/VisualStudio/2011/storyboarding/control">
  <Id Name="System.Storyboarding.Common.MouseClick" Revision="1" Stencil="System.Storyboarding.Common" StencilVersion="0.1"/>
</Control>
</file>

<file path=customXml/item25.xml><?xml version="1.0" encoding="utf-8"?>
<Control xmlns="http://schemas.microsoft.com/VisualStudio/2011/storyboarding/control">
  <Id Name="System.Storyboarding.Common.MouseClick" Revision="1" Stencil="System.Storyboarding.Common" StencilVersion="0.1"/>
</Control>
</file>

<file path=customXml/item26.xml><?xml version="1.0" encoding="utf-8"?>
<Control xmlns="http://schemas.microsoft.com/VisualStudio/2011/storyboarding/control">
  <Id Name="System.Storyboarding.Common.MouseClick" Revision="1" Stencil="System.Storyboarding.Common" StencilVersion="0.1"/>
</Control>
</file>

<file path=customXml/item27.xml><?xml version="1.0" encoding="utf-8"?>
<Control xmlns="http://schemas.microsoft.com/VisualStudio/2011/storyboarding/control">
  <Id Name="System.Storyboarding.Common.MouseClick" Revision="1" Stencil="System.Storyboarding.Common" StencilVersion="0.1"/>
</Control>
</file>

<file path=customXml/item28.xml><?xml version="1.0" encoding="utf-8"?>
<Control xmlns="http://schemas.microsoft.com/VisualStudio/2011/storyboarding/control">
  <Id Name="System.Storyboarding.Common.MouseClick" Revision="1" Stencil="System.Storyboarding.Common" StencilVersion="0.1"/>
</Control>
</file>

<file path=customXml/item29.xml><?xml version="1.0" encoding="utf-8"?>
<Control xmlns="http://schemas.microsoft.com/VisualStudio/2011/storyboarding/control">
  <Id Name="System.Storyboarding.Common.MouseClick" Revision="1" Stencil="System.Storyboarding.Common" StencilVersion="0.1"/>
</Control>
</file>

<file path=customXml/item3.xml><?xml version="1.0" encoding="utf-8"?>
<Control xmlns="http://schemas.microsoft.com/VisualStudio/2011/storyboarding/control">
  <Id Name="System.Storyboarding.Common.MouseClick" Revision="1" Stencil="System.Storyboarding.Common" StencilVersion="0.1"/>
</Control>
</file>

<file path=customXml/item4.xml><?xml version="1.0" encoding="utf-8"?>
<Control xmlns="http://schemas.microsoft.com/VisualStudio/2011/storyboarding/control">
  <Id Name="System.Storyboarding.Common.MouseClick" Revision="1" Stencil="System.Storyboarding.Common" StencilVersion="0.1"/>
</Control>
</file>

<file path=customXml/item5.xml><?xml version="1.0" encoding="utf-8"?>
<Control xmlns="http://schemas.microsoft.com/VisualStudio/2011/storyboarding/control">
  <Id Name="System.Storyboarding.Common.MouseClick" Revision="1" Stencil="System.Storyboarding.Common" StencilVersion="0.1"/>
</Control>
</file>

<file path=customXml/item6.xml><?xml version="1.0" encoding="utf-8"?>
<Control xmlns="http://schemas.microsoft.com/VisualStudio/2011/storyboarding/control">
  <Id Name="System.Storyboarding.Common.MouseClick" Revision="1" Stencil="System.Storyboarding.Common" StencilVersion="0.1"/>
</Control>
</file>

<file path=customXml/item7.xml><?xml version="1.0" encoding="utf-8"?>
<Control xmlns="http://schemas.microsoft.com/VisualStudio/2011/storyboarding/control">
  <Id Name="System.Storyboarding.Common.MouseClick" Revision="1" Stencil="System.Storyboarding.Common" StencilVersion="0.1"/>
</Control>
</file>

<file path=customXml/item8.xml><?xml version="1.0" encoding="utf-8"?>
<Control xmlns="http://schemas.microsoft.com/VisualStudio/2011/storyboarding/control">
  <Id Name="System.Storyboarding.Common.MouseClick" Revision="1" Stencil="System.Storyboarding.Common" StencilVersion="0.1"/>
</Control>
</file>

<file path=customXml/item9.xml><?xml version="1.0" encoding="utf-8"?>
<Control xmlns="http://schemas.microsoft.com/VisualStudio/2011/storyboarding/control">
  <Id Name="System.Storyboarding.Common.MouseClick" Revision="1" Stencil="System.Storyboarding.Common" StencilVersion="0.1"/>
</Control>
</file>

<file path=customXml/itemProps1.xml><?xml version="1.0" encoding="utf-8"?>
<ds:datastoreItem xmlns:ds="http://schemas.openxmlformats.org/officeDocument/2006/customXml" ds:itemID="{7493F5A3-4701-45ED-B692-C561C44A6F7F}">
  <ds:schemaRefs>
    <ds:schemaRef ds:uri="http://schemas.microsoft.com/VisualStudio/2011/storyboarding/control"/>
  </ds:schemaRefs>
</ds:datastoreItem>
</file>

<file path=customXml/itemProps10.xml><?xml version="1.0" encoding="utf-8"?>
<ds:datastoreItem xmlns:ds="http://schemas.openxmlformats.org/officeDocument/2006/customXml" ds:itemID="{66630A02-E7FC-45CA-A2D1-80ACD9FE5233}">
  <ds:schemaRefs>
    <ds:schemaRef ds:uri="http://schemas.microsoft.com/VisualStudio/2011/storyboarding/control"/>
  </ds:schemaRefs>
</ds:datastoreItem>
</file>

<file path=customXml/itemProps11.xml><?xml version="1.0" encoding="utf-8"?>
<ds:datastoreItem xmlns:ds="http://schemas.openxmlformats.org/officeDocument/2006/customXml" ds:itemID="{83FAB765-7B6C-4A56-A2E3-17B4E9A5CDD4}">
  <ds:schemaRefs>
    <ds:schemaRef ds:uri="http://schemas.microsoft.com/VisualStudio/2011/storyboarding/control"/>
  </ds:schemaRefs>
</ds:datastoreItem>
</file>

<file path=customXml/itemProps12.xml><?xml version="1.0" encoding="utf-8"?>
<ds:datastoreItem xmlns:ds="http://schemas.openxmlformats.org/officeDocument/2006/customXml" ds:itemID="{8E56794A-52F5-45F2-8479-66AED0BF4CB9}">
  <ds:schemaRefs>
    <ds:schemaRef ds:uri="http://schemas.microsoft.com/VisualStudio/2011/storyboarding/control"/>
  </ds:schemaRefs>
</ds:datastoreItem>
</file>

<file path=customXml/itemProps13.xml><?xml version="1.0" encoding="utf-8"?>
<ds:datastoreItem xmlns:ds="http://schemas.openxmlformats.org/officeDocument/2006/customXml" ds:itemID="{E4B5A2A9-0784-4758-AB14-B71F443FB7B1}">
  <ds:schemaRefs>
    <ds:schemaRef ds:uri="http://schemas.microsoft.com/VisualStudio/2011/storyboarding/control"/>
  </ds:schemaRefs>
</ds:datastoreItem>
</file>

<file path=customXml/itemProps14.xml><?xml version="1.0" encoding="utf-8"?>
<ds:datastoreItem xmlns:ds="http://schemas.openxmlformats.org/officeDocument/2006/customXml" ds:itemID="{68B9C58A-BA9E-4A85-B0B5-72A44BF7085A}">
  <ds:schemaRefs>
    <ds:schemaRef ds:uri="http://schemas.microsoft.com/VisualStudio/2011/storyboarding/control"/>
  </ds:schemaRefs>
</ds:datastoreItem>
</file>

<file path=customXml/itemProps15.xml><?xml version="1.0" encoding="utf-8"?>
<ds:datastoreItem xmlns:ds="http://schemas.openxmlformats.org/officeDocument/2006/customXml" ds:itemID="{66B60292-4F64-4D97-8B0C-8F34E67CD95E}">
  <ds:schemaRefs>
    <ds:schemaRef ds:uri="http://schemas.microsoft.com/VisualStudio/2011/storyboarding/control"/>
  </ds:schemaRefs>
</ds:datastoreItem>
</file>

<file path=customXml/itemProps16.xml><?xml version="1.0" encoding="utf-8"?>
<ds:datastoreItem xmlns:ds="http://schemas.openxmlformats.org/officeDocument/2006/customXml" ds:itemID="{5A3808B5-F53E-457D-A922-8634CCB33095}">
  <ds:schemaRefs>
    <ds:schemaRef ds:uri="http://schemas.microsoft.com/VisualStudio/2011/storyboarding/control"/>
  </ds:schemaRefs>
</ds:datastoreItem>
</file>

<file path=customXml/itemProps17.xml><?xml version="1.0" encoding="utf-8"?>
<ds:datastoreItem xmlns:ds="http://schemas.openxmlformats.org/officeDocument/2006/customXml" ds:itemID="{640E932F-C2C1-4EFD-AAF7-A23BC681CE20}">
  <ds:schemaRefs>
    <ds:schemaRef ds:uri="http://schemas.microsoft.com/VisualStudio/2011/storyboarding/control"/>
  </ds:schemaRefs>
</ds:datastoreItem>
</file>

<file path=customXml/itemProps18.xml><?xml version="1.0" encoding="utf-8"?>
<ds:datastoreItem xmlns:ds="http://schemas.openxmlformats.org/officeDocument/2006/customXml" ds:itemID="{AE75870E-EFED-43AD-906F-15169A571C91}">
  <ds:schemaRefs>
    <ds:schemaRef ds:uri="http://schemas.microsoft.com/VisualStudio/2011/storyboarding/control"/>
  </ds:schemaRefs>
</ds:datastoreItem>
</file>

<file path=customXml/itemProps19.xml><?xml version="1.0" encoding="utf-8"?>
<ds:datastoreItem xmlns:ds="http://schemas.openxmlformats.org/officeDocument/2006/customXml" ds:itemID="{A893CA13-E49E-4700-ABFF-6601B234F0B7}">
  <ds:schemaRefs>
    <ds:schemaRef ds:uri="http://schemas.microsoft.com/VisualStudio/2011/storyboarding/control"/>
  </ds:schemaRefs>
</ds:datastoreItem>
</file>

<file path=customXml/itemProps2.xml><?xml version="1.0" encoding="utf-8"?>
<ds:datastoreItem xmlns:ds="http://schemas.openxmlformats.org/officeDocument/2006/customXml" ds:itemID="{DB796357-1DEC-4776-B0B9-64726BC50719}">
  <ds:schemaRefs>
    <ds:schemaRef ds:uri="http://schemas.microsoft.com/VisualStudio/2011/storyboarding/control"/>
  </ds:schemaRefs>
</ds:datastoreItem>
</file>

<file path=customXml/itemProps20.xml><?xml version="1.0" encoding="utf-8"?>
<ds:datastoreItem xmlns:ds="http://schemas.openxmlformats.org/officeDocument/2006/customXml" ds:itemID="{8B37ECA2-0D0C-419D-8596-FD7C76528A72}">
  <ds:schemaRefs>
    <ds:schemaRef ds:uri="http://schemas.microsoft.com/VisualStudio/2011/storyboarding/control"/>
  </ds:schemaRefs>
</ds:datastoreItem>
</file>

<file path=customXml/itemProps21.xml><?xml version="1.0" encoding="utf-8"?>
<ds:datastoreItem xmlns:ds="http://schemas.openxmlformats.org/officeDocument/2006/customXml" ds:itemID="{B0BCD500-942C-46B3-8BC6-9C068B9FD285}">
  <ds:schemaRefs>
    <ds:schemaRef ds:uri="http://schemas.microsoft.com/VisualStudio/2011/storyboarding/control"/>
  </ds:schemaRefs>
</ds:datastoreItem>
</file>

<file path=customXml/itemProps22.xml><?xml version="1.0" encoding="utf-8"?>
<ds:datastoreItem xmlns:ds="http://schemas.openxmlformats.org/officeDocument/2006/customXml" ds:itemID="{CC301584-8AF5-407C-9531-5D3B8A287575}">
  <ds:schemaRefs>
    <ds:schemaRef ds:uri="http://schemas.microsoft.com/VisualStudio/2011/storyboarding/control"/>
  </ds:schemaRefs>
</ds:datastoreItem>
</file>

<file path=customXml/itemProps23.xml><?xml version="1.0" encoding="utf-8"?>
<ds:datastoreItem xmlns:ds="http://schemas.openxmlformats.org/officeDocument/2006/customXml" ds:itemID="{CD05AAE3-1B5A-4F7B-A134-7C86503C20DF}">
  <ds:schemaRefs>
    <ds:schemaRef ds:uri="http://schemas.microsoft.com/VisualStudio/2011/storyboarding/control"/>
  </ds:schemaRefs>
</ds:datastoreItem>
</file>

<file path=customXml/itemProps24.xml><?xml version="1.0" encoding="utf-8"?>
<ds:datastoreItem xmlns:ds="http://schemas.openxmlformats.org/officeDocument/2006/customXml" ds:itemID="{98F4E844-5E15-472E-8F30-93ADEB4A1500}">
  <ds:schemaRefs>
    <ds:schemaRef ds:uri="http://schemas.microsoft.com/VisualStudio/2011/storyboarding/control"/>
  </ds:schemaRefs>
</ds:datastoreItem>
</file>

<file path=customXml/itemProps25.xml><?xml version="1.0" encoding="utf-8"?>
<ds:datastoreItem xmlns:ds="http://schemas.openxmlformats.org/officeDocument/2006/customXml" ds:itemID="{37D4253B-1010-45BF-A54B-EAA65B583D95}">
  <ds:schemaRefs>
    <ds:schemaRef ds:uri="http://schemas.microsoft.com/VisualStudio/2011/storyboarding/control"/>
  </ds:schemaRefs>
</ds:datastoreItem>
</file>

<file path=customXml/itemProps26.xml><?xml version="1.0" encoding="utf-8"?>
<ds:datastoreItem xmlns:ds="http://schemas.openxmlformats.org/officeDocument/2006/customXml" ds:itemID="{0700A4D3-6875-4F07-BF3C-D2809FB36F01}">
  <ds:schemaRefs>
    <ds:schemaRef ds:uri="http://schemas.microsoft.com/VisualStudio/2011/storyboarding/control"/>
  </ds:schemaRefs>
</ds:datastoreItem>
</file>

<file path=customXml/itemProps27.xml><?xml version="1.0" encoding="utf-8"?>
<ds:datastoreItem xmlns:ds="http://schemas.openxmlformats.org/officeDocument/2006/customXml" ds:itemID="{10F65E4D-7685-4AA6-8387-97C13394ADDB}">
  <ds:schemaRefs>
    <ds:schemaRef ds:uri="http://schemas.microsoft.com/VisualStudio/2011/storyboarding/control"/>
  </ds:schemaRefs>
</ds:datastoreItem>
</file>

<file path=customXml/itemProps28.xml><?xml version="1.0" encoding="utf-8"?>
<ds:datastoreItem xmlns:ds="http://schemas.openxmlformats.org/officeDocument/2006/customXml" ds:itemID="{54CC9E99-9549-4975-9932-8064B7CB7C36}">
  <ds:schemaRefs>
    <ds:schemaRef ds:uri="http://schemas.microsoft.com/VisualStudio/2011/storyboarding/control"/>
  </ds:schemaRefs>
</ds:datastoreItem>
</file>

<file path=customXml/itemProps29.xml><?xml version="1.0" encoding="utf-8"?>
<ds:datastoreItem xmlns:ds="http://schemas.openxmlformats.org/officeDocument/2006/customXml" ds:itemID="{2F384CDC-1E48-4F2D-80B4-D63628258910}">
  <ds:schemaRefs>
    <ds:schemaRef ds:uri="http://schemas.microsoft.com/VisualStudio/2011/storyboarding/control"/>
  </ds:schemaRefs>
</ds:datastoreItem>
</file>

<file path=customXml/itemProps3.xml><?xml version="1.0" encoding="utf-8"?>
<ds:datastoreItem xmlns:ds="http://schemas.openxmlformats.org/officeDocument/2006/customXml" ds:itemID="{56ACDC14-7B9E-48A5-BE2E-2D4699BA2516}">
  <ds:schemaRefs>
    <ds:schemaRef ds:uri="http://schemas.microsoft.com/VisualStudio/2011/storyboarding/control"/>
  </ds:schemaRefs>
</ds:datastoreItem>
</file>

<file path=customXml/itemProps4.xml><?xml version="1.0" encoding="utf-8"?>
<ds:datastoreItem xmlns:ds="http://schemas.openxmlformats.org/officeDocument/2006/customXml" ds:itemID="{741E6890-0D6B-421D-A104-712389090D0F}">
  <ds:schemaRefs>
    <ds:schemaRef ds:uri="http://schemas.microsoft.com/VisualStudio/2011/storyboarding/control"/>
  </ds:schemaRefs>
</ds:datastoreItem>
</file>

<file path=customXml/itemProps5.xml><?xml version="1.0" encoding="utf-8"?>
<ds:datastoreItem xmlns:ds="http://schemas.openxmlformats.org/officeDocument/2006/customXml" ds:itemID="{392AF11D-D68E-499B-B435-D2BE3A9DFC18}">
  <ds:schemaRefs>
    <ds:schemaRef ds:uri="http://schemas.microsoft.com/VisualStudio/2011/storyboarding/control"/>
  </ds:schemaRefs>
</ds:datastoreItem>
</file>

<file path=customXml/itemProps6.xml><?xml version="1.0" encoding="utf-8"?>
<ds:datastoreItem xmlns:ds="http://schemas.openxmlformats.org/officeDocument/2006/customXml" ds:itemID="{D00F4AD5-10B4-472B-975D-D15C972706C3}">
  <ds:schemaRefs>
    <ds:schemaRef ds:uri="http://schemas.microsoft.com/VisualStudio/2011/storyboarding/control"/>
  </ds:schemaRefs>
</ds:datastoreItem>
</file>

<file path=customXml/itemProps7.xml><?xml version="1.0" encoding="utf-8"?>
<ds:datastoreItem xmlns:ds="http://schemas.openxmlformats.org/officeDocument/2006/customXml" ds:itemID="{A97FDC0C-E2A3-4ECA-8804-ECAE1103AF4F}">
  <ds:schemaRefs>
    <ds:schemaRef ds:uri="http://schemas.microsoft.com/VisualStudio/2011/storyboarding/control"/>
  </ds:schemaRefs>
</ds:datastoreItem>
</file>

<file path=customXml/itemProps8.xml><?xml version="1.0" encoding="utf-8"?>
<ds:datastoreItem xmlns:ds="http://schemas.openxmlformats.org/officeDocument/2006/customXml" ds:itemID="{292953C3-C174-4D46-8CBA-39A900382E29}">
  <ds:schemaRefs>
    <ds:schemaRef ds:uri="http://schemas.microsoft.com/VisualStudio/2011/storyboarding/control"/>
  </ds:schemaRefs>
</ds:datastoreItem>
</file>

<file path=customXml/itemProps9.xml><?xml version="1.0" encoding="utf-8"?>
<ds:datastoreItem xmlns:ds="http://schemas.openxmlformats.org/officeDocument/2006/customXml" ds:itemID="{1E6208F0-8C11-4B6F-902E-6A172333D2C5}">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Theme1</Template>
  <TotalTime>6039</TotalTime>
  <Words>330</Words>
  <Application>Microsoft Office PowerPoint</Application>
  <PresentationFormat>On-screen Show (16:9)</PresentationFormat>
  <Paragraphs>62</Paragraphs>
  <Slides>9</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Futura LT</vt:lpstr>
      <vt:lpstr>Calibri</vt:lpstr>
      <vt:lpstr>Rockwell Std Light</vt:lpstr>
      <vt:lpstr>Rockwell Std</vt:lpstr>
      <vt:lpstr>Rokkitt</vt:lpstr>
      <vt:lpstr>Futura LT Medium Oblique</vt:lpstr>
      <vt:lpstr>Futura LT Light</vt:lpstr>
      <vt:lpstr>Arial</vt:lpstr>
      <vt:lpstr>Carme</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LPX_Master_Rev2.0variant2</dc:title>
  <dc:creator>eoconnor</dc:creator>
  <cp:lastModifiedBy>Emmett O'Connor</cp:lastModifiedBy>
  <cp:revision>98</cp:revision>
  <dcterms:modified xsi:type="dcterms:W3CDTF">2017-04-27T19:25:07Z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